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6AE6510E-BB54-4C66-89A4-D38FF11710FB}"/>
    <pc:docChg chg="delSld">
      <pc:chgData name="Jessica Pinkerton" userId="d4538476-832d-4583-80b9-ae5962e83ace" providerId="ADAL" clId="{6AE6510E-BB54-4C66-89A4-D38FF11710FB}" dt="2025-03-04T03:09:15.846" v="2" actId="47"/>
      <pc:docMkLst>
        <pc:docMk/>
      </pc:docMkLst>
      <pc:sldChg chg="del">
        <pc:chgData name="Jessica Pinkerton" userId="d4538476-832d-4583-80b9-ae5962e83ace" providerId="ADAL" clId="{6AE6510E-BB54-4C66-89A4-D38FF11710FB}" dt="2025-03-04T03:09:12.417" v="0" actId="47"/>
        <pc:sldMkLst>
          <pc:docMk/>
          <pc:sldMk cId="3750325985" sldId="358"/>
        </pc:sldMkLst>
      </pc:sldChg>
      <pc:sldChg chg="del">
        <pc:chgData name="Jessica Pinkerton" userId="d4538476-832d-4583-80b9-ae5962e83ace" providerId="ADAL" clId="{6AE6510E-BB54-4C66-89A4-D38FF11710FB}" dt="2025-03-04T03:09:15.375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6AE6510E-BB54-4C66-89A4-D38FF11710FB}" dt="2025-03-04T03:09:15.846" v="2" actId="47"/>
        <pc:sldMkLst>
          <pc:docMk/>
          <pc:sldMk cId="2592958496" sldId="3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774267"/>
            <a:ext cx="12230701" cy="108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7DCFC2CF-A694-4917-8E81-5EC2C74A1F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AD9B27-DCA2-4CCA-A571-761A00C741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261053-F9A0-4F25-BF5E-FD8B3891792D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5</cp:revision>
  <dcterms:created xsi:type="dcterms:W3CDTF">2025-03-01T04:04:22Z</dcterms:created>
  <dcterms:modified xsi:type="dcterms:W3CDTF">2025-03-04T03:09:16Z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