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3A1E59E8-C4B0-4AAE-949B-75BE9768025F}"/>
    <pc:docChg chg="delSld">
      <pc:chgData name="Jessica Pinkerton" userId="d4538476-832d-4583-80b9-ae5962e83ace" providerId="ADAL" clId="{3A1E59E8-C4B0-4AAE-949B-75BE9768025F}" dt="2025-03-04T03:07:55.807" v="2" actId="47"/>
      <pc:docMkLst>
        <pc:docMk/>
      </pc:docMkLst>
      <pc:sldChg chg="del">
        <pc:chgData name="Jessica Pinkerton" userId="d4538476-832d-4583-80b9-ae5962e83ace" providerId="ADAL" clId="{3A1E59E8-C4B0-4AAE-949B-75BE9768025F}" dt="2025-03-04T03:07:52.745" v="0" actId="47"/>
        <pc:sldMkLst>
          <pc:docMk/>
          <pc:sldMk cId="3750325985" sldId="358"/>
        </pc:sldMkLst>
      </pc:sldChg>
      <pc:sldChg chg="del">
        <pc:chgData name="Jessica Pinkerton" userId="d4538476-832d-4583-80b9-ae5962e83ace" providerId="ADAL" clId="{3A1E59E8-C4B0-4AAE-949B-75BE9768025F}" dt="2025-03-04T03:07:55.268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3A1E59E8-C4B0-4AAE-949B-75BE9768025F}" dt="2025-03-04T03:07:55.807" v="2" actId="47"/>
        <pc:sldMkLst>
          <pc:docMk/>
          <pc:sldMk cId="2592958496" sldId="3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774267"/>
            <a:ext cx="12261666" cy="108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3A98A09B-411D-4002-A6DC-9218110361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911D30-D3F0-4531-BEA2-C51B395F9B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22B468-042A-4D7B-A0FD-68B777A2C1F6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6</cp:revision>
  <dcterms:created xsi:type="dcterms:W3CDTF">2025-03-01T04:04:22Z</dcterms:created>
  <dcterms:modified xsi:type="dcterms:W3CDTF">2025-03-04T03:07:58Z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