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362" r:id="rId5"/>
    <p:sldId id="357" r:id="rId6"/>
    <p:sldId id="35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40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F7870D9-86F5-4AB7-A3B2-FCA449EA8310}" v="5" dt="2025-03-04T03:12:58.2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44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essica Pinkerton" userId="d4538476-832d-4583-80b9-ae5962e83ace" providerId="ADAL" clId="{3F7870D9-86F5-4AB7-A3B2-FCA449EA8310}"/>
    <pc:docChg chg="undo custSel delSld modSld">
      <pc:chgData name="Jessica Pinkerton" userId="d4538476-832d-4583-80b9-ae5962e83ace" providerId="ADAL" clId="{3F7870D9-86F5-4AB7-A3B2-FCA449EA8310}" dt="2025-03-04T03:13:01.068" v="9" actId="1076"/>
      <pc:docMkLst>
        <pc:docMk/>
      </pc:docMkLst>
      <pc:sldChg chg="setBg">
        <pc:chgData name="Jessica Pinkerton" userId="d4538476-832d-4583-80b9-ae5962e83ace" providerId="ADAL" clId="{3F7870D9-86F5-4AB7-A3B2-FCA449EA8310}" dt="2025-03-04T03:12:45.360" v="6"/>
        <pc:sldMkLst>
          <pc:docMk/>
          <pc:sldMk cId="4266796654" sldId="357"/>
        </pc:sldMkLst>
      </pc:sldChg>
      <pc:sldChg chg="del">
        <pc:chgData name="Jessica Pinkerton" userId="d4538476-832d-4583-80b9-ae5962e83ace" providerId="ADAL" clId="{3F7870D9-86F5-4AB7-A3B2-FCA449EA8310}" dt="2025-03-04T03:08:43.091" v="0" actId="47"/>
        <pc:sldMkLst>
          <pc:docMk/>
          <pc:sldMk cId="3750325985" sldId="358"/>
        </pc:sldMkLst>
      </pc:sldChg>
      <pc:sldChg chg="modSp mod">
        <pc:chgData name="Jessica Pinkerton" userId="d4538476-832d-4583-80b9-ae5962e83ace" providerId="ADAL" clId="{3F7870D9-86F5-4AB7-A3B2-FCA449EA8310}" dt="2025-03-04T03:13:01.068" v="9" actId="1076"/>
        <pc:sldMkLst>
          <pc:docMk/>
          <pc:sldMk cId="1263253431" sldId="359"/>
        </pc:sldMkLst>
        <pc:picChg chg="mod">
          <ac:chgData name="Jessica Pinkerton" userId="d4538476-832d-4583-80b9-ae5962e83ace" providerId="ADAL" clId="{3F7870D9-86F5-4AB7-A3B2-FCA449EA8310}" dt="2025-03-04T03:13:01.068" v="9" actId="1076"/>
          <ac:picMkLst>
            <pc:docMk/>
            <pc:sldMk cId="1263253431" sldId="359"/>
            <ac:picMk id="5" creationId="{C50811F4-9109-1523-C44F-1BFFAD29838D}"/>
          </ac:picMkLst>
        </pc:picChg>
      </pc:sldChg>
      <pc:sldChg chg="del">
        <pc:chgData name="Jessica Pinkerton" userId="d4538476-832d-4583-80b9-ae5962e83ace" providerId="ADAL" clId="{3F7870D9-86F5-4AB7-A3B2-FCA449EA8310}" dt="2025-03-04T03:08:44.517" v="1" actId="47"/>
        <pc:sldMkLst>
          <pc:docMk/>
          <pc:sldMk cId="4193698368" sldId="360"/>
        </pc:sldMkLst>
      </pc:sldChg>
      <pc:sldChg chg="del">
        <pc:chgData name="Jessica Pinkerton" userId="d4538476-832d-4583-80b9-ae5962e83ace" providerId="ADAL" clId="{3F7870D9-86F5-4AB7-A3B2-FCA449EA8310}" dt="2025-03-04T03:08:45.019" v="2" actId="47"/>
        <pc:sldMkLst>
          <pc:docMk/>
          <pc:sldMk cId="2592958496" sldId="361"/>
        </pc:sldMkLst>
      </pc:sldChg>
      <pc:sldChg chg="setBg">
        <pc:chgData name="Jessica Pinkerton" userId="d4538476-832d-4583-80b9-ae5962e83ace" providerId="ADAL" clId="{3F7870D9-86F5-4AB7-A3B2-FCA449EA8310}" dt="2025-03-04T03:12:37.317" v="4"/>
        <pc:sldMkLst>
          <pc:docMk/>
          <pc:sldMk cId="1573383153" sldId="36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4150-F18D-4FF3-9C89-A3620AA6E548}" type="datetimeFigureOut">
              <a:rPr lang="en-AU" smtClean="0"/>
              <a:t>4/03/2025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61B7-5F18-403B-9C64-76FB538F89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484794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4150-F18D-4FF3-9C89-A3620AA6E548}" type="datetimeFigureOut">
              <a:rPr lang="en-AU" smtClean="0"/>
              <a:t>4/03/2025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61B7-5F18-403B-9C64-76FB538F89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23506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4150-F18D-4FF3-9C89-A3620AA6E548}" type="datetimeFigureOut">
              <a:rPr lang="en-AU" smtClean="0"/>
              <a:t>4/03/2025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61B7-5F18-403B-9C64-76FB538F89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22389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4150-F18D-4FF3-9C89-A3620AA6E548}" type="datetimeFigureOut">
              <a:rPr lang="en-AU" smtClean="0"/>
              <a:t>4/03/2025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61B7-5F18-403B-9C64-76FB538F89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5850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4150-F18D-4FF3-9C89-A3620AA6E548}" type="datetimeFigureOut">
              <a:rPr lang="en-AU" smtClean="0"/>
              <a:t>4/03/2025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61B7-5F18-403B-9C64-76FB538F89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845423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4150-F18D-4FF3-9C89-A3620AA6E548}" type="datetimeFigureOut">
              <a:rPr lang="en-AU" smtClean="0"/>
              <a:t>4/03/2025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61B7-5F18-403B-9C64-76FB538F89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51528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4150-F18D-4FF3-9C89-A3620AA6E548}" type="datetimeFigureOut">
              <a:rPr lang="en-AU" smtClean="0"/>
              <a:t>4/03/2025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61B7-5F18-403B-9C64-76FB538F89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21274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4150-F18D-4FF3-9C89-A3620AA6E548}" type="datetimeFigureOut">
              <a:rPr lang="en-AU" smtClean="0"/>
              <a:t>4/03/2025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61B7-5F18-403B-9C64-76FB538F89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538941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4150-F18D-4FF3-9C89-A3620AA6E548}" type="datetimeFigureOut">
              <a:rPr lang="en-AU" smtClean="0"/>
              <a:t>4/03/2025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61B7-5F18-403B-9C64-76FB538F89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586072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4150-F18D-4FF3-9C89-A3620AA6E548}" type="datetimeFigureOut">
              <a:rPr lang="en-AU" smtClean="0"/>
              <a:t>4/03/2025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61B7-5F18-403B-9C64-76FB538F89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25291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4150-F18D-4FF3-9C89-A3620AA6E548}" type="datetimeFigureOut">
              <a:rPr lang="en-AU" smtClean="0"/>
              <a:t>4/03/2025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61B7-5F18-403B-9C64-76FB538F89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05410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624150-F18D-4FF3-9C89-A3620AA6E548}" type="datetimeFigureOut">
              <a:rPr lang="en-AU" smtClean="0"/>
              <a:t>4/03/2025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C361B7-5F18-403B-9C64-76FB538F89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32833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9D4D741-BFCD-23F7-0218-564C5CC767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68EBAC53-5D49-5E00-8D9D-284F8A1A270F}"/>
              </a:ext>
            </a:extLst>
          </p:cNvPr>
          <p:cNvSpPr txBox="1"/>
          <p:nvPr/>
        </p:nvSpPr>
        <p:spPr>
          <a:xfrm>
            <a:off x="0" y="4457343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5000" b="1" i="0" u="none" strike="noStrike" kern="1200" cap="none" spc="0" normalizeH="0" baseline="0" noProof="0" dirty="0">
                <a:ln>
                  <a:noFill/>
                </a:ln>
                <a:solidFill>
                  <a:srgbClr val="66406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Vladimir Script" panose="03050402040407070305" pitchFamily="66" charset="0"/>
                <a:ea typeface="+mn-ea"/>
                <a:cs typeface="+mn-cs"/>
              </a:rPr>
              <a:t>Welcome</a:t>
            </a:r>
          </a:p>
        </p:txBody>
      </p:sp>
    </p:spTree>
    <p:extLst>
      <p:ext uri="{BB962C8B-B14F-4D97-AF65-F5344CB8AC3E}">
        <p14:creationId xmlns:p14="http://schemas.microsoft.com/office/powerpoint/2010/main" val="15733831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425622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5000" b="1" i="0" u="none" strike="noStrike" kern="1200" cap="none" spc="0" normalizeH="0" baseline="0" noProof="0" dirty="0">
                <a:ln>
                  <a:noFill/>
                </a:ln>
                <a:solidFill>
                  <a:srgbClr val="66406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Vladimir Script" panose="03050402040407070305" pitchFamily="66" charset="0"/>
                <a:ea typeface="+mn-ea"/>
                <a:cs typeface="+mn-cs"/>
              </a:rPr>
              <a:t>Go</a:t>
            </a:r>
            <a:r>
              <a:rPr kumimoji="0" lang="en-AU" sz="15000" b="0" i="0" u="none" strike="noStrike" kern="1200" cap="none" spc="0" normalizeH="0" baseline="0" noProof="0" dirty="0">
                <a:ln>
                  <a:noFill/>
                </a:ln>
                <a:solidFill>
                  <a:srgbClr val="66406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Vladimir Script" panose="03050402040407070305" pitchFamily="66" charset="0"/>
                <a:ea typeface="+mn-ea"/>
                <a:cs typeface="+mn-cs"/>
              </a:rPr>
              <a:t> </a:t>
            </a:r>
            <a:r>
              <a:rPr kumimoji="0" lang="en-AU" sz="15000" b="1" i="0" u="none" strike="noStrike" kern="1200" cap="none" spc="0" normalizeH="0" baseline="0" noProof="0" dirty="0">
                <a:ln>
                  <a:noFill/>
                </a:ln>
                <a:solidFill>
                  <a:srgbClr val="66406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Vladimir Script" panose="03050402040407070305" pitchFamily="66" charset="0"/>
                <a:ea typeface="+mn-ea"/>
                <a:cs typeface="+mn-cs"/>
              </a:rPr>
              <a:t>in Peace</a:t>
            </a:r>
          </a:p>
        </p:txBody>
      </p:sp>
    </p:spTree>
    <p:extLst>
      <p:ext uri="{BB962C8B-B14F-4D97-AF65-F5344CB8AC3E}">
        <p14:creationId xmlns:p14="http://schemas.microsoft.com/office/powerpoint/2010/main" val="42667966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50811F4-9109-1523-C44F-1BFFAD2983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" y="5786716"/>
            <a:ext cx="12192611" cy="1063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253431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7ce3bfc-0314-4514-ba81-88f01f2f0f75">
      <Terms xmlns="http://schemas.microsoft.com/office/infopath/2007/PartnerControls"/>
    </lcf76f155ced4ddcb4097134ff3c332f>
    <TaxCatchAll xmlns="ec1b2b82-6743-4839-9485-ac221ae9cc86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E5C95E7DD336A4CB3D14ADDBFD0E7DA" ma:contentTypeVersion="12" ma:contentTypeDescription="Create a new document." ma:contentTypeScope="" ma:versionID="cbe992e2a62bd516b0bbcc3546de1b90">
  <xsd:schema xmlns:xsd="http://www.w3.org/2001/XMLSchema" xmlns:xs="http://www.w3.org/2001/XMLSchema" xmlns:p="http://schemas.microsoft.com/office/2006/metadata/properties" xmlns:ns2="97ce3bfc-0314-4514-ba81-88f01f2f0f75" xmlns:ns3="ec1b2b82-6743-4839-9485-ac221ae9cc86" targetNamespace="http://schemas.microsoft.com/office/2006/metadata/properties" ma:root="true" ma:fieldsID="1c9e0d039d670cfd5d01edb2598cc534" ns2:_="" ns3:_="">
    <xsd:import namespace="97ce3bfc-0314-4514-ba81-88f01f2f0f75"/>
    <xsd:import namespace="ec1b2b82-6743-4839-9485-ac221ae9cc8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ce3bfc-0314-4514-ba81-88f01f2f0f7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c23ec9ac-782e-46e6-86d0-3a8a62ef4de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c1b2b82-6743-4839-9485-ac221ae9cc86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06a5e283-c3fc-4b28-b6ef-f89b778ab68c}" ma:internalName="TaxCatchAll" ma:showField="CatchAllData" ma:web="ec1b2b82-6743-4839-9485-ac221ae9cc8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613ACEB-E94D-45EB-A4F3-EF961A49A600}">
  <ds:schemaRefs>
    <ds:schemaRef ds:uri="http://schemas.microsoft.com/office/2006/metadata/properties"/>
    <ds:schemaRef ds:uri="http://schemas.microsoft.com/office/infopath/2007/PartnerControls"/>
    <ds:schemaRef ds:uri="97ce3bfc-0314-4514-ba81-88f01f2f0f75"/>
    <ds:schemaRef ds:uri="ec1b2b82-6743-4839-9485-ac221ae9cc86"/>
  </ds:schemaRefs>
</ds:datastoreItem>
</file>

<file path=customXml/itemProps2.xml><?xml version="1.0" encoding="utf-8"?>
<ds:datastoreItem xmlns:ds="http://schemas.openxmlformats.org/officeDocument/2006/customXml" ds:itemID="{F843F045-324E-4641-BE2E-CCD75AAAD26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7ce3bfc-0314-4514-ba81-88f01f2f0f75"/>
    <ds:schemaRef ds:uri="ec1b2b82-6743-4839-9485-ac221ae9cc8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AD85135-4670-4B0F-9664-9A347DCA91C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4</Words>
  <Application>Microsoft Office PowerPoint</Application>
  <PresentationFormat>Widescreen</PresentationFormat>
  <Paragraphs>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Vladimir Script</vt:lpstr>
      <vt:lpstr>1_Office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Worship</dc:creator>
  <cp:lastModifiedBy>Jessica Pinkerton</cp:lastModifiedBy>
  <cp:revision>4</cp:revision>
  <dcterms:created xsi:type="dcterms:W3CDTF">2025-03-01T04:04:22Z</dcterms:created>
  <dcterms:modified xsi:type="dcterms:W3CDTF">2025-03-04T03:13:03Z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0x0101007E5C95E7DD336A4CB3D14ADDBFD0E7DA</vt:lpwstr>
  </property>
  <property fmtid="{D5CDD505-2E9C-101B-9397-08002B2CF9AE}" pid="3" name="MediaServiceImageTags">
    <vt:lpwstr/>
  </property>
</Properties>
</file>