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2" r:id="rId2"/>
    <p:sldId id="357" r:id="rId3"/>
    <p:sldId id="3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40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ssica Pinkerton" userId="d4538476-832d-4583-80b9-ae5962e83ace" providerId="ADAL" clId="{732A2CE1-879B-4411-AA70-BA545C23D177}"/>
    <pc:docChg chg="custSel delSld modSld">
      <pc:chgData name="Jessica Pinkerton" userId="d4538476-832d-4583-80b9-ae5962e83ace" providerId="ADAL" clId="{732A2CE1-879B-4411-AA70-BA545C23D177}" dt="2025-03-04T02:56:14.937" v="4" actId="2696"/>
      <pc:docMkLst>
        <pc:docMk/>
      </pc:docMkLst>
      <pc:sldChg chg="delSp del mod">
        <pc:chgData name="Jessica Pinkerton" userId="d4538476-832d-4583-80b9-ae5962e83ace" providerId="ADAL" clId="{732A2CE1-879B-4411-AA70-BA545C23D177}" dt="2025-03-04T02:56:14.937" v="4" actId="2696"/>
        <pc:sldMkLst>
          <pc:docMk/>
          <pc:sldMk cId="3750325985" sldId="358"/>
        </pc:sldMkLst>
        <pc:picChg chg="del">
          <ac:chgData name="Jessica Pinkerton" userId="d4538476-832d-4583-80b9-ae5962e83ace" providerId="ADAL" clId="{732A2CE1-879B-4411-AA70-BA545C23D177}" dt="2025-03-04T02:55:50.431" v="0" actId="478"/>
          <ac:picMkLst>
            <pc:docMk/>
            <pc:sldMk cId="3750325985" sldId="358"/>
            <ac:picMk id="2" creationId="{3C1DA1E2-C593-6345-236E-D6A2E36DA723}"/>
          </ac:picMkLst>
        </pc:picChg>
      </pc:sldChg>
      <pc:sldChg chg="del">
        <pc:chgData name="Jessica Pinkerton" userId="d4538476-832d-4583-80b9-ae5962e83ace" providerId="ADAL" clId="{732A2CE1-879B-4411-AA70-BA545C23D177}" dt="2025-03-04T02:56:06.220" v="2" actId="2696"/>
        <pc:sldMkLst>
          <pc:docMk/>
          <pc:sldMk cId="4193698368" sldId="360"/>
        </pc:sldMkLst>
      </pc:sldChg>
      <pc:sldChg chg="delSp del mod">
        <pc:chgData name="Jessica Pinkerton" userId="d4538476-832d-4583-80b9-ae5962e83ace" providerId="ADAL" clId="{732A2CE1-879B-4411-AA70-BA545C23D177}" dt="2025-03-04T02:56:10.421" v="3" actId="2696"/>
        <pc:sldMkLst>
          <pc:docMk/>
          <pc:sldMk cId="2592958496" sldId="361"/>
        </pc:sldMkLst>
        <pc:picChg chg="del">
          <ac:chgData name="Jessica Pinkerton" userId="d4538476-832d-4583-80b9-ae5962e83ace" providerId="ADAL" clId="{732A2CE1-879B-4411-AA70-BA545C23D177}" dt="2025-03-04T02:55:59.362" v="1" actId="478"/>
          <ac:picMkLst>
            <pc:docMk/>
            <pc:sldMk cId="2592958496" sldId="361"/>
            <ac:picMk id="3" creationId="{799E1C3A-EC9F-7EC2-A32E-EDCB9AC2D222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48479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23506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22389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5850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84542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51528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21274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3894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58607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25291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05410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8000" b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24150-F18D-4FF3-9C89-A3620AA6E548}" type="datetimeFigureOut">
              <a:rPr lang="en-AU" smtClean="0"/>
              <a:t>4/03/2025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C361B7-5F18-403B-9C64-76FB538F89C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32833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D4D741-BFCD-23F7-0218-564C5CC767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8EBAC53-5D49-5E00-8D9D-284F8A1A270F}"/>
              </a:ext>
            </a:extLst>
          </p:cNvPr>
          <p:cNvSpPr txBox="1"/>
          <p:nvPr/>
        </p:nvSpPr>
        <p:spPr>
          <a:xfrm>
            <a:off x="-117406" y="5574087"/>
            <a:ext cx="12192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AU" sz="10000" b="1" dirty="0">
                <a:solidFill>
                  <a:srgbClr val="66406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ladimir Script" panose="03050402040407070305" pitchFamily="66" charset="0"/>
              </a:rPr>
              <a:t>Welcome</a:t>
            </a:r>
          </a:p>
        </p:txBody>
      </p:sp>
    </p:spTree>
    <p:extLst>
      <p:ext uri="{BB962C8B-B14F-4D97-AF65-F5344CB8AC3E}">
        <p14:creationId xmlns:p14="http://schemas.microsoft.com/office/powerpoint/2010/main" val="1573383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5397435"/>
            <a:ext cx="12192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AU" sz="10000" b="1" dirty="0">
                <a:solidFill>
                  <a:srgbClr val="66406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ladimir Script" panose="03050402040407070305" pitchFamily="66" charset="0"/>
              </a:rPr>
              <a:t>Go in Peace</a:t>
            </a:r>
          </a:p>
        </p:txBody>
      </p:sp>
    </p:spTree>
    <p:extLst>
      <p:ext uri="{BB962C8B-B14F-4D97-AF65-F5344CB8AC3E}">
        <p14:creationId xmlns:p14="http://schemas.microsoft.com/office/powerpoint/2010/main" val="4266796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50811F4-9109-1523-C44F-1BFFAD2983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5778631"/>
            <a:ext cx="12181451" cy="107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25343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E5C95E7DD336A4CB3D14ADDBFD0E7DA" ma:contentTypeVersion="12" ma:contentTypeDescription="Create a new document." ma:contentTypeScope="" ma:versionID="cbe992e2a62bd516b0bbcc3546de1b90">
  <xsd:schema xmlns:xsd="http://www.w3.org/2001/XMLSchema" xmlns:xs="http://www.w3.org/2001/XMLSchema" xmlns:p="http://schemas.microsoft.com/office/2006/metadata/properties" xmlns:ns2="97ce3bfc-0314-4514-ba81-88f01f2f0f75" xmlns:ns3="ec1b2b82-6743-4839-9485-ac221ae9cc86" targetNamespace="http://schemas.microsoft.com/office/2006/metadata/properties" ma:root="true" ma:fieldsID="1c9e0d039d670cfd5d01edb2598cc534" ns2:_="" ns3:_="">
    <xsd:import namespace="97ce3bfc-0314-4514-ba81-88f01f2f0f75"/>
    <xsd:import namespace="ec1b2b82-6743-4839-9485-ac221ae9cc8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ce3bfc-0314-4514-ba81-88f01f2f0f7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c23ec9ac-782e-46e6-86d0-3a8a62ef4de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c1b2b82-6743-4839-9485-ac221ae9cc86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06a5e283-c3fc-4b28-b6ef-f89b778ab68c}" ma:internalName="TaxCatchAll" ma:showField="CatchAllData" ma:web="ec1b2b82-6743-4839-9485-ac221ae9cc8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7ce3bfc-0314-4514-ba81-88f01f2f0f75">
      <Terms xmlns="http://schemas.microsoft.com/office/infopath/2007/PartnerControls"/>
    </lcf76f155ced4ddcb4097134ff3c332f>
    <TaxCatchAll xmlns="ec1b2b82-6743-4839-9485-ac221ae9cc86" xsi:nil="true"/>
  </documentManagement>
</p:properties>
</file>

<file path=customXml/itemProps1.xml><?xml version="1.0" encoding="utf-8"?>
<ds:datastoreItem xmlns:ds="http://schemas.openxmlformats.org/officeDocument/2006/customXml" ds:itemID="{7E58B3C3-3F6A-4A30-B17E-D864D2238650}"/>
</file>

<file path=customXml/itemProps2.xml><?xml version="1.0" encoding="utf-8"?>
<ds:datastoreItem xmlns:ds="http://schemas.openxmlformats.org/officeDocument/2006/customXml" ds:itemID="{85DC9088-5E5A-4F6C-BAD8-DA63A38A769A}"/>
</file>

<file path=customXml/itemProps3.xml><?xml version="1.0" encoding="utf-8"?>
<ds:datastoreItem xmlns:ds="http://schemas.openxmlformats.org/officeDocument/2006/customXml" ds:itemID="{0E62F697-F9B6-484C-8068-E994F150D7D6}"/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4</Words>
  <Application>Microsoft Office PowerPoint</Application>
  <PresentationFormat>Widescreen</PresentationFormat>
  <Paragraphs>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Vladimir Script</vt:lpstr>
      <vt:lpstr>1_Office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Worship</dc:creator>
  <cp:lastModifiedBy>Jessica Pinkerton</cp:lastModifiedBy>
  <cp:revision>9</cp:revision>
  <dcterms:created xsi:type="dcterms:W3CDTF">2025-03-01T04:04:22Z</dcterms:created>
  <dcterms:modified xsi:type="dcterms:W3CDTF">2025-03-04T02:56:17Z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0x0101007E5C95E7DD336A4CB3D14ADDBFD0E7DA</vt:lpwstr>
  </property>
</Properties>
</file>