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62" r:id="rId5"/>
    <p:sldId id="357" r:id="rId6"/>
    <p:sldId id="3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Pinkerton" userId="d4538476-832d-4583-80b9-ae5962e83ace" providerId="ADAL" clId="{5005DBCB-8835-45EA-A385-A23FF6CF6FFE}"/>
    <pc:docChg chg="delSld">
      <pc:chgData name="Jessica Pinkerton" userId="d4538476-832d-4583-80b9-ae5962e83ace" providerId="ADAL" clId="{5005DBCB-8835-45EA-A385-A23FF6CF6FFE}" dt="2025-03-04T03:08:56.530" v="2" actId="47"/>
      <pc:docMkLst>
        <pc:docMk/>
      </pc:docMkLst>
      <pc:sldChg chg="del">
        <pc:chgData name="Jessica Pinkerton" userId="d4538476-832d-4583-80b9-ae5962e83ace" providerId="ADAL" clId="{5005DBCB-8835-45EA-A385-A23FF6CF6FFE}" dt="2025-03-04T03:08:54.259" v="0" actId="47"/>
        <pc:sldMkLst>
          <pc:docMk/>
          <pc:sldMk cId="3750325985" sldId="358"/>
        </pc:sldMkLst>
      </pc:sldChg>
      <pc:sldChg chg="del">
        <pc:chgData name="Jessica Pinkerton" userId="d4538476-832d-4583-80b9-ae5962e83ace" providerId="ADAL" clId="{5005DBCB-8835-45EA-A385-A23FF6CF6FFE}" dt="2025-03-04T03:08:56.182" v="1" actId="47"/>
        <pc:sldMkLst>
          <pc:docMk/>
          <pc:sldMk cId="4193698368" sldId="360"/>
        </pc:sldMkLst>
      </pc:sldChg>
      <pc:sldChg chg="del">
        <pc:chgData name="Jessica Pinkerton" userId="d4538476-832d-4583-80b9-ae5962e83ace" providerId="ADAL" clId="{5005DBCB-8835-45EA-A385-A23FF6CF6FFE}" dt="2025-03-04T03:08:56.530" v="2" actId="47"/>
        <pc:sldMkLst>
          <pc:docMk/>
          <pc:sldMk cId="2592958496" sldId="3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847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350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23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54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5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2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8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60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529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41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283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4D741-BFCD-23F7-0218-564C5CC76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EBAC53-5D49-5E00-8D9D-284F8A1A270F}"/>
              </a:ext>
            </a:extLst>
          </p:cNvPr>
          <p:cNvSpPr txBox="1"/>
          <p:nvPr/>
        </p:nvSpPr>
        <p:spPr>
          <a:xfrm>
            <a:off x="0" y="4457343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157338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25622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Go</a:t>
            </a:r>
            <a:r>
              <a:rPr kumimoji="0" lang="en-AU" sz="15000" b="0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 </a:t>
            </a: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in Peace</a:t>
            </a:r>
          </a:p>
        </p:txBody>
      </p:sp>
    </p:spTree>
    <p:extLst>
      <p:ext uri="{BB962C8B-B14F-4D97-AF65-F5344CB8AC3E}">
        <p14:creationId xmlns:p14="http://schemas.microsoft.com/office/powerpoint/2010/main" val="426679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0811F4-9109-1523-C44F-1BFFAD298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779009"/>
            <a:ext cx="12192611" cy="107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534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5C95E7DD336A4CB3D14ADDBFD0E7DA" ma:contentTypeVersion="12" ma:contentTypeDescription="Create a new document." ma:contentTypeScope="" ma:versionID="cbe992e2a62bd516b0bbcc3546de1b90">
  <xsd:schema xmlns:xsd="http://www.w3.org/2001/XMLSchema" xmlns:xs="http://www.w3.org/2001/XMLSchema" xmlns:p="http://schemas.microsoft.com/office/2006/metadata/properties" xmlns:ns2="97ce3bfc-0314-4514-ba81-88f01f2f0f75" xmlns:ns3="ec1b2b82-6743-4839-9485-ac221ae9cc86" targetNamespace="http://schemas.microsoft.com/office/2006/metadata/properties" ma:root="true" ma:fieldsID="1c9e0d039d670cfd5d01edb2598cc534" ns2:_="" ns3:_="">
    <xsd:import namespace="97ce3bfc-0314-4514-ba81-88f01f2f0f75"/>
    <xsd:import namespace="ec1b2b82-6743-4839-9485-ac221ae9cc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e3bfc-0314-4514-ba81-88f01f2f0f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23ec9ac-782e-46e6-86d0-3a8a62ef4d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2b82-6743-4839-9485-ac221ae9cc8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6a5e283-c3fc-4b28-b6ef-f89b778ab68c}" ma:internalName="TaxCatchAll" ma:showField="CatchAllData" ma:web="ec1b2b82-6743-4839-9485-ac221ae9cc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ce3bfc-0314-4514-ba81-88f01f2f0f75">
      <Terms xmlns="http://schemas.microsoft.com/office/infopath/2007/PartnerControls"/>
    </lcf76f155ced4ddcb4097134ff3c332f>
    <TaxCatchAll xmlns="ec1b2b82-6743-4839-9485-ac221ae9cc86" xsi:nil="true"/>
  </documentManagement>
</p:properties>
</file>

<file path=customXml/itemProps1.xml><?xml version="1.0" encoding="utf-8"?>
<ds:datastoreItem xmlns:ds="http://schemas.openxmlformats.org/officeDocument/2006/customXml" ds:itemID="{135E181B-B0C2-4B63-97D6-01B8A9C844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2335D5-7EC3-4024-9E26-9D98958C2C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ce3bfc-0314-4514-ba81-88f01f2f0f75"/>
    <ds:schemaRef ds:uri="ec1b2b82-6743-4839-9485-ac221ae9cc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511D5E-8A78-4FB0-A1CC-9F8DB3CF6023}">
  <ds:schemaRefs>
    <ds:schemaRef ds:uri="http://schemas.microsoft.com/office/2006/metadata/properties"/>
    <ds:schemaRef ds:uri="http://schemas.microsoft.com/office/infopath/2007/PartnerControls"/>
    <ds:schemaRef ds:uri="97ce3bfc-0314-4514-ba81-88f01f2f0f75"/>
    <ds:schemaRef ds:uri="ec1b2b82-6743-4839-9485-ac221ae9cc8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Vladimir Script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Worship</dc:creator>
  <cp:lastModifiedBy>Jessica Pinkerton</cp:lastModifiedBy>
  <cp:revision>4</cp:revision>
  <dcterms:created xsi:type="dcterms:W3CDTF">2025-03-01T04:04:22Z</dcterms:created>
  <dcterms:modified xsi:type="dcterms:W3CDTF">2025-03-04T03:08:58Z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0x0101007E5C95E7DD336A4CB3D14ADDBFD0E7DA</vt:lpwstr>
  </property>
  <property fmtid="{D5CDD505-2E9C-101B-9397-08002B2CF9AE}" pid="3" name="MediaServiceImageTags">
    <vt:lpwstr/>
  </property>
</Properties>
</file>