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0" r:id="rId6"/>
    <p:sldId id="261" r:id="rId7"/>
    <p:sldId id="265" r:id="rId8"/>
    <p:sldId id="264" r:id="rId9"/>
    <p:sldId id="259" r:id="rId10"/>
    <p:sldId id="266" r:id="rId11"/>
    <p:sldId id="263" r:id="rId12"/>
    <p:sldId id="26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73E"/>
    <a:srgbClr val="003A5D"/>
    <a:srgbClr val="00B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2A9D3F-981B-412F-A532-44CB1321ACDC}" v="41" dt="2020-06-03T01:57:51.823"/>
    <p1510:client id="{2C878A74-8E0B-D9E8-A484-CC25D3FFD26A}" v="17" dt="2020-06-08T08:14:59.871"/>
    <p1510:client id="{2FF1EF96-0DEF-BEFE-AB19-1CB226B6A273}" v="3" dt="2020-06-03T01:53:29.452"/>
    <p1510:client id="{CC7850BB-34C3-6A95-EFBE-E7BF5D8A06EA}" v="1" dt="2020-06-08T05:57:41.669"/>
    <p1510:client id="{E5306C69-A04D-DA25-20B7-7A869C94E795}" v="52" dt="2022-11-17T00:48:56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3655"/>
            <a:ext cx="9144000" cy="1909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4182"/>
            <a:ext cx="9144000" cy="1217815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6CEDE81-F1D1-49F0-B09E-6080DFA2B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9061" y="1"/>
            <a:ext cx="12720000" cy="11343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D66806B-FEB8-42F3-A8DD-06AAFDF10D8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1" y="432113"/>
            <a:ext cx="2019300" cy="49917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8D9FEB4-3432-4CD5-91CD-049EBFE1B489}"/>
              </a:ext>
            </a:extLst>
          </p:cNvPr>
          <p:cNvCxnSpPr>
            <a:cxnSpLocks/>
          </p:cNvCxnSpPr>
          <p:nvPr userDrawn="1"/>
        </p:nvCxnSpPr>
        <p:spPr>
          <a:xfrm>
            <a:off x="3726874" y="4247804"/>
            <a:ext cx="4738255" cy="0"/>
          </a:xfrm>
          <a:prstGeom prst="line">
            <a:avLst/>
          </a:prstGeom>
          <a:ln w="12700">
            <a:solidFill>
              <a:srgbClr val="EF37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13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3EF30-A798-405B-BC69-232A36372653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0F319A-941D-4E89-9F6F-35C759AE04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18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898D2B9-F838-4F53-BABA-E0538B2C7A5E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1864E9-69A7-49EB-B852-713E3994B3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6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815FC1-D63F-44B3-9194-F30F1E70C070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982F0B-0AD9-4CA9-91FE-38334476DB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5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BC0FBB-FC69-42F1-B1E5-729023BC5E34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FB4C91-2971-419D-A13A-03856B5C1D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6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8D0D2BE-8F70-4055-AA98-1B3D7B2F92AC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335667"/>
            <a:ext cx="10515600" cy="2832596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here to edit master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04786"/>
            <a:ext cx="10515600" cy="1410792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0DFEE1-596A-4FB7-91ED-3911327BDF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C6CE25-DA62-40AC-B87D-22C06CC727AC}"/>
              </a:ext>
            </a:extLst>
          </p:cNvPr>
          <p:cNvCxnSpPr>
            <a:cxnSpLocks/>
          </p:cNvCxnSpPr>
          <p:nvPr userDrawn="1"/>
        </p:nvCxnSpPr>
        <p:spPr>
          <a:xfrm>
            <a:off x="831851" y="4238281"/>
            <a:ext cx="4738255" cy="0"/>
          </a:xfrm>
          <a:prstGeom prst="line">
            <a:avLst/>
          </a:prstGeom>
          <a:ln w="12700">
            <a:solidFill>
              <a:srgbClr val="EF37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34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395523-4CD6-45B8-9D33-AD7F1BC3A9EA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FB6EED-4977-4574-9166-0AB28AD597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8622987-01A5-42D2-916A-B762AD37D425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03B93A-B156-406C-9842-DD0B21BA20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4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990BFE-30C1-4535-A1F3-46385D9FFDB5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3570C3-7A1B-468A-943F-D95C25C3BE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6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0FB639-F7F6-4F9A-831A-919F8705D391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1E735B-BB4D-4348-86EB-525A338EB3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0FB639-F7F6-4F9A-831A-919F8705D391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1E735B-BB4D-4348-86EB-525A338EB3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5543DE-D8DD-43CB-9F36-4304F53BC6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36525"/>
            <a:ext cx="12192000" cy="5939838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751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7FD696-5122-4009-99C4-C4BEBB8E1F6B}"/>
              </a:ext>
            </a:extLst>
          </p:cNvPr>
          <p:cNvSpPr/>
          <p:nvPr userDrawn="1"/>
        </p:nvSpPr>
        <p:spPr>
          <a:xfrm>
            <a:off x="0" y="6076604"/>
            <a:ext cx="12192000" cy="7813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096B06-942E-4487-8A70-842B59CD15A1}" type="datetimeFigureOut">
              <a:rPr lang="en-AU" smtClean="0"/>
              <a:t>13/02/2024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2C0B-0659-4152-83D5-C2299F143E2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292CB6-D6BC-4BEE-9F40-541FC57F2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12888"/>
            <a:ext cx="2057400" cy="5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7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97437" y="6356352"/>
            <a:ext cx="41563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Sample text for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0653" y="6356352"/>
            <a:ext cx="1010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42C0B-0659-4152-83D5-C2299F143E2C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6145736-24BD-4C91-9308-E2A9F8E0152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-249061" y="1"/>
            <a:ext cx="12720000" cy="11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9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8FA0DB-18D2-426A-BA3A-FB4A2FEEE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[Insert name] Business Plan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F6696B3-561C-464F-933B-EE86DBCB2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/>
              <a:t>[Insert Date]</a:t>
            </a:r>
          </a:p>
        </p:txBody>
      </p:sp>
    </p:spTree>
    <p:extLst>
      <p:ext uri="{BB962C8B-B14F-4D97-AF65-F5344CB8AC3E}">
        <p14:creationId xmlns:p14="http://schemas.microsoft.com/office/powerpoint/2010/main" val="751416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764D9-420F-554C-4CCB-5BD6124E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The Building &amp; Premises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B994E-E255-4FBE-2BF5-0E47A4665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59902" cy="23488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Ensure you check the zoning and then classification of the building.  Each council have different expectations and you may need to speak to a town planner.</a:t>
            </a:r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4110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421E4-EE8F-4852-BF86-EA00A8A2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Business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0C643-A071-4D16-A3F3-337EA207C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AU" b="1"/>
              <a:t>Business name:</a:t>
            </a:r>
            <a:r>
              <a:rPr lang="en-AU"/>
              <a:t> [</a:t>
            </a:r>
            <a:r>
              <a:rPr lang="en-AU" i="1"/>
              <a:t>Enter your business name as registered in your state/territory</a:t>
            </a:r>
            <a:r>
              <a:rPr lang="en-AU"/>
              <a:t>]</a:t>
            </a:r>
          </a:p>
          <a:p>
            <a:pPr marL="0" indent="0">
              <a:buNone/>
            </a:pPr>
            <a:r>
              <a:rPr lang="en-AU" b="1"/>
              <a:t>ABN:</a:t>
            </a:r>
            <a:r>
              <a:rPr lang="en-AU"/>
              <a:t> [</a:t>
            </a:r>
            <a:r>
              <a:rPr lang="en-AU" i="1"/>
              <a:t>Registered Australian Business Number</a:t>
            </a:r>
            <a:r>
              <a:rPr lang="en-AU"/>
              <a:t>]</a:t>
            </a:r>
          </a:p>
          <a:p>
            <a:pPr marL="0" indent="0">
              <a:buNone/>
            </a:pPr>
            <a:r>
              <a:rPr lang="en-AU" b="1"/>
              <a:t>Business location:</a:t>
            </a:r>
            <a:r>
              <a:rPr lang="en-AU"/>
              <a:t> [</a:t>
            </a:r>
            <a:r>
              <a:rPr lang="en-AU" i="1"/>
              <a:t>Main business location</a:t>
            </a:r>
            <a:r>
              <a:rPr lang="en-AU"/>
              <a:t>]</a:t>
            </a:r>
          </a:p>
          <a:p>
            <a:pPr marL="0" indent="0">
              <a:buNone/>
            </a:pPr>
            <a:r>
              <a:rPr lang="en-AU" b="1"/>
              <a:t>Date established:</a:t>
            </a:r>
            <a:r>
              <a:rPr lang="en-AU"/>
              <a:t> [</a:t>
            </a:r>
            <a:r>
              <a:rPr lang="en-AU" i="1"/>
              <a:t>The date you started trading</a:t>
            </a:r>
            <a:r>
              <a:rPr lang="en-AU"/>
              <a:t>]</a:t>
            </a:r>
          </a:p>
          <a:p>
            <a:pPr marL="0" indent="0">
              <a:buNone/>
            </a:pPr>
            <a:r>
              <a:rPr lang="en-AU" b="1"/>
              <a:t>Products/services:</a:t>
            </a:r>
            <a:r>
              <a:rPr lang="en-AU"/>
              <a:t> [</a:t>
            </a:r>
            <a:r>
              <a:rPr lang="en-AU" i="1"/>
              <a:t>What products/services are you selling? What is the anticipated demand for your products/services?</a:t>
            </a:r>
            <a:r>
              <a:rPr lang="en-AU"/>
              <a:t>]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687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A548-7AC3-44B4-BE43-FA8529DB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CFA5-83BC-4450-ABC4-E5C653090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98359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/>
              <a:t>Vision Statement:</a:t>
            </a:r>
            <a:endParaRPr lang="en-AU"/>
          </a:p>
          <a:p>
            <a:r>
              <a:rPr lang="en-AU"/>
              <a:t>[</a:t>
            </a:r>
            <a:r>
              <a:rPr lang="en-AU" i="1"/>
              <a:t>The vision statement briefly outlines your future plan for the business. It should state clearly what your overall goals for the business are.</a:t>
            </a:r>
            <a:r>
              <a:rPr lang="en-AU"/>
              <a:t>]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34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1FACC-D8C6-4886-94F7-0A80290E6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42C53-427F-4205-BAD7-A66362AAC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54717" cy="4351338"/>
          </a:xfrm>
        </p:spPr>
        <p:txBody>
          <a:bodyPr/>
          <a:lstStyle/>
          <a:p>
            <a:pPr marL="0" indent="0">
              <a:buNone/>
            </a:pPr>
            <a:r>
              <a:rPr lang="en-AU" b="1"/>
              <a:t>Mission Statement:</a:t>
            </a:r>
          </a:p>
          <a:p>
            <a:r>
              <a:rPr lang="en-AU" i="1"/>
              <a:t>[What is your business' mission statement i.e. how will you achieve your vision?]</a:t>
            </a:r>
          </a:p>
        </p:txBody>
      </p:sp>
    </p:spTree>
    <p:extLst>
      <p:ext uri="{BB962C8B-B14F-4D97-AF65-F5344CB8AC3E}">
        <p14:creationId xmlns:p14="http://schemas.microsoft.com/office/powerpoint/2010/main" val="262638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536B0-F88D-4C12-BAE0-55BFF8D89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E9FC4-A959-41A7-9B87-5B75F5111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AU" b="1" dirty="0"/>
              <a:t>Goals/objectives:</a:t>
            </a:r>
            <a:endParaRPr lang="en-AU" dirty="0"/>
          </a:p>
          <a:p>
            <a:r>
              <a:rPr lang="en-AU" dirty="0"/>
              <a:t>[</a:t>
            </a:r>
            <a:r>
              <a:rPr lang="en-AU" i="1" dirty="0"/>
              <a:t>What are your short and long term goals? What activities will you undertake to meet them?</a:t>
            </a:r>
            <a:r>
              <a:rPr lang="en-AU" dirty="0"/>
              <a:t>]</a:t>
            </a:r>
            <a:endParaRPr lang="en-AU" dirty="0">
              <a:cs typeface="Calibri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905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806C2A-D342-455C-821D-9EF40F7CB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The Market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094DC8-5D76-4E57-9629-C36C99B3CE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b="1"/>
              <a:t>Target market:</a:t>
            </a:r>
            <a:endParaRPr lang="en-AU"/>
          </a:p>
          <a:p>
            <a:r>
              <a:rPr lang="en-AU" i="1"/>
              <a:t>Who are you selling to? Why would they buy your products/services over others?</a:t>
            </a:r>
            <a:endParaRPr lang="en-AU"/>
          </a:p>
          <a:p>
            <a:r>
              <a:rPr lang="en-AU" i="1"/>
              <a:t>For example, are you in an area where savvy Op Shoppers are looking for trendy items at a discounted price</a:t>
            </a:r>
            <a:endParaRPr lang="en-AU"/>
          </a:p>
          <a:p>
            <a:r>
              <a:rPr lang="en-AU" i="1"/>
              <a:t>Are you in an area where there is a need in the community for your product? </a:t>
            </a:r>
            <a:endParaRPr lang="en-AU"/>
          </a:p>
          <a:p>
            <a:endParaRPr lang="en-AU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D1AD7D-5A52-4F49-B6B2-EC78349E5C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b="1"/>
              <a:t>Marketing strategy:</a:t>
            </a:r>
            <a:endParaRPr lang="en-AU"/>
          </a:p>
          <a:p>
            <a:r>
              <a:rPr lang="en-AU" i="1"/>
              <a:t>How do you plan to enter the market? How do you intend to attract customers? How and why will this work?</a:t>
            </a:r>
            <a:endParaRPr lang="en-AU"/>
          </a:p>
          <a:p>
            <a:r>
              <a:rPr lang="en-AU" i="1"/>
              <a:t>Will you set up a Facebook page?  Will you do paid advertising?</a:t>
            </a:r>
            <a:endParaRPr lang="en-AU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9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47DC-504F-4CA2-B103-A7F80576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241D0-1A95-48F6-A6ED-69674937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862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/>
              <a:t>Action Plan:</a:t>
            </a:r>
          </a:p>
          <a:p>
            <a:r>
              <a:rPr lang="en-AU" i="1"/>
              <a:t>[What are the business milestones that you need to complete starting from today? When do you expect to complete them? Who is responsible for delivering this milestone?]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336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A19-09F2-4D8C-BC66-A4C6D243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6E871-7937-4D6C-94D4-F3B103EA00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AU" b="1" dirty="0"/>
              <a:t>Management:</a:t>
            </a:r>
          </a:p>
          <a:p>
            <a:r>
              <a:rPr lang="en-AU" i="1" dirty="0"/>
              <a:t>[List the management and admin team and their skills and experience]</a:t>
            </a:r>
            <a:endParaRPr lang="en-AU" i="1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8BFDE0-4FA7-4194-8180-E3FC294B2C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/>
              <a:t>Volunteers:</a:t>
            </a:r>
          </a:p>
          <a:p>
            <a:r>
              <a:rPr lang="en-AU" i="1"/>
              <a:t>[List how you will engage volunteers, how many you think you will need and what jobs they will need to fulfil]</a:t>
            </a:r>
          </a:p>
        </p:txBody>
      </p:sp>
    </p:spTree>
    <p:extLst>
      <p:ext uri="{BB962C8B-B14F-4D97-AF65-F5344CB8AC3E}">
        <p14:creationId xmlns:p14="http://schemas.microsoft.com/office/powerpoint/2010/main" val="301400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37717-5AD6-41DD-B251-36AAE27F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Finances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85EF1-E557-4C58-B411-466320DFD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849374" cy="4351338"/>
          </a:xfrm>
        </p:spPr>
        <p:txBody>
          <a:bodyPr/>
          <a:lstStyle/>
          <a:p>
            <a:pPr marL="0" indent="0">
              <a:buNone/>
            </a:pPr>
            <a:r>
              <a:rPr lang="en-AU" b="1"/>
              <a:t>The Finances:</a:t>
            </a:r>
          </a:p>
          <a:p>
            <a:r>
              <a:rPr lang="en-AU"/>
              <a:t>[</a:t>
            </a:r>
            <a:r>
              <a:rPr lang="en-AU" i="1"/>
              <a:t>Briefly outline how much profit you intend on making in a particular timeframe. How much money will you need up-front? Where will you obtain these funds? What portion will you be seeking from other sources?</a:t>
            </a:r>
            <a:r>
              <a:rPr lang="en-AU"/>
              <a:t>] </a:t>
            </a:r>
          </a:p>
          <a:p>
            <a:pPr marL="0" indent="0">
              <a:buNone/>
            </a:pPr>
            <a:r>
              <a:rPr lang="en-AU" b="1"/>
              <a:t> 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7599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rporate_PowerPoint_Template-UCAQ16_9" id="{08576645-AF84-4837-B44C-446BC41196BC}" vid="{32C064F2-1DCD-4E92-87CD-A81F4D5B79E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F22AAD13F9241942717C28803A3B7" ma:contentTypeVersion="12" ma:contentTypeDescription="Create a new document." ma:contentTypeScope="" ma:versionID="aea2414647377a30915f05a2f9a2a6b6">
  <xsd:schema xmlns:xsd="http://www.w3.org/2001/XMLSchema" xmlns:xs="http://www.w3.org/2001/XMLSchema" xmlns:p="http://schemas.microsoft.com/office/2006/metadata/properties" xmlns:ns2="c0e7ab58-17c9-4e89-bafa-89648b546eb5" targetNamespace="http://schemas.microsoft.com/office/2006/metadata/properties" ma:root="true" ma:fieldsID="b5939cc4fe7400f321acabefa1bc1840" ns2:_="">
    <xsd:import namespace="c0e7ab58-17c9-4e89-bafa-89648b546eb5"/>
    <xsd:element name="properties">
      <xsd:complexType>
        <xsd:sequence>
          <xsd:element name="documentManagement">
            <xsd:complexType>
              <xsd:all>
                <xsd:element ref="ns2:Hub_x0020_Link" minOccurs="0"/>
                <xsd:element ref="ns2:Category" minOccurs="0"/>
                <xsd:element ref="ns2:Group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Sub_x002d_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7ab58-17c9-4e89-bafa-89648b546eb5" elementFormDefault="qualified">
    <xsd:import namespace="http://schemas.microsoft.com/office/2006/documentManagement/types"/>
    <xsd:import namespace="http://schemas.microsoft.com/office/infopath/2007/PartnerControls"/>
    <xsd:element name="Hub_x0020_Link" ma:index="2" nillable="true" ma:displayName="Hub Link" ma:default="1" ma:internalName="Hub_x0020_Link">
      <xsd:simpleType>
        <xsd:restriction base="dms:Boolean"/>
      </xsd:simpleType>
    </xsd:element>
    <xsd:element name="Category" ma:index="3" nillable="true" ma:displayName="Category" ma:default="Resources" ma:internalName="Category">
      <xsd:simpleType>
        <xsd:restriction base="dms:Text">
          <xsd:maxLength value="255"/>
        </xsd:restriction>
      </xsd:simpleType>
    </xsd:element>
    <xsd:element name="Group" ma:index="4" nillable="true" ma:displayName="Group" ma:default="Ministries" ma:format="Dropdown" ma:internalName="Group">
      <xsd:simpleType>
        <xsd:restriction base="dms:Text">
          <xsd:maxLength value="255"/>
        </xsd:restriction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Sub_x002d_Group" ma:index="15" nillable="true" ma:displayName="Sub-Group" ma:default="About" ma:format="Dropdown" ma:internalName="Sub_x002d_Group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oup xmlns="c0e7ab58-17c9-4e89-bafa-89648b546eb5">Business Development</Group>
    <Category xmlns="c0e7ab58-17c9-4e89-bafa-89648b546eb5">Resources</Category>
    <Sub_x002d_Group xmlns="c0e7ab58-17c9-4e89-bafa-89648b546eb5">Business Planning</Sub_x002d_Group>
    <Hub_x0020_Link xmlns="c0e7ab58-17c9-4e89-bafa-89648b546eb5">true</Hub_x0020_Link>
  </documentManagement>
</p:properties>
</file>

<file path=customXml/itemProps1.xml><?xml version="1.0" encoding="utf-8"?>
<ds:datastoreItem xmlns:ds="http://schemas.openxmlformats.org/officeDocument/2006/customXml" ds:itemID="{E1E725DC-1D57-4C9F-BA55-9834034DBF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2BD1A5-1A9A-462E-B2B3-56D3C0F3BC20}"/>
</file>

<file path=customXml/itemProps3.xml><?xml version="1.0" encoding="utf-8"?>
<ds:datastoreItem xmlns:ds="http://schemas.openxmlformats.org/officeDocument/2006/customXml" ds:itemID="{FB3A7AD0-BCF8-49AF-AEE1-F631915DDF75}">
  <ds:schemaRefs>
    <ds:schemaRef ds:uri="68c4082f-b787-41f7-a684-568dc00f80c9"/>
    <ds:schemaRef ds:uri="d3a11aae-0bb4-48d9-9506-d2006e9ce0c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Corporate_PowerPoint_Template-UCAQ16_9 (3)</Template>
  <TotalTime>0</TotalTime>
  <Words>415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[Insert name] Business Plan</vt:lpstr>
      <vt:lpstr>Business Summary</vt:lpstr>
      <vt:lpstr>The Future</vt:lpstr>
      <vt:lpstr>The Future</vt:lpstr>
      <vt:lpstr>The Future</vt:lpstr>
      <vt:lpstr>The Market</vt:lpstr>
      <vt:lpstr>The Future</vt:lpstr>
      <vt:lpstr>The Team</vt:lpstr>
      <vt:lpstr>Finances</vt:lpstr>
      <vt:lpstr>The Building &amp; Premises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[Insert name] Business Plan</dc:title>
  <dc:creator>Kylie Sessa</dc:creator>
  <cp:lastModifiedBy>Kay Bittner</cp:lastModifiedBy>
  <cp:revision>24</cp:revision>
  <dcterms:created xsi:type="dcterms:W3CDTF">2020-06-01T05:36:33Z</dcterms:created>
  <dcterms:modified xsi:type="dcterms:W3CDTF">2024-02-14T05:56:20Z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0x010100023F22AAD13F9241942717C28803A3B7</vt:lpwstr>
  </property>
  <property fmtid="{D5CDD505-2E9C-101B-9397-08002B2CF9AE}" pid="3" name="MediaServiceImageTags">
    <vt:lpwstr/>
  </property>
  <property fmtid="{D5CDD505-2E9C-101B-9397-08002B2CF9AE}" pid="4" name="Document_x0020_Type">
    <vt:lpwstr/>
  </property>
  <property fmtid="{D5CDD505-2E9C-101B-9397-08002B2CF9AE}" pid="5" name="Document Type">
    <vt:lpwstr/>
  </property>
  <property fmtid="{D5CDD505-2E9C-101B-9397-08002B2CF9AE}" pid="6" name="PolicyArea">
    <vt:lpwstr>J: Other Resources</vt:lpwstr>
  </property>
  <property fmtid="{D5CDD505-2E9C-101B-9397-08002B2CF9AE}" pid="7" name="Order">
    <vt:r8>174900</vt:r8>
  </property>
  <property fmtid="{D5CDD505-2E9C-101B-9397-08002B2CF9AE}" pid="8" name="xd_Signature">
    <vt:bool>false</vt:bool>
  </property>
  <property fmtid="{D5CDD505-2E9C-101B-9397-08002B2CF9AE}" pid="9" name="SharedWithUsers">
    <vt:lpwstr>83;#Melissa Hulbert</vt:lpwstr>
  </property>
  <property fmtid="{D5CDD505-2E9C-101B-9397-08002B2CF9AE}" pid="10" name="xd_ProgID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Website?">
    <vt:bool>true</vt:bool>
  </property>
  <property fmtid="{D5CDD505-2E9C-101B-9397-08002B2CF9AE}" pid="16" name="_ExtendedDescription">
    <vt:lpwstr/>
  </property>
  <property fmtid="{D5CDD505-2E9C-101B-9397-08002B2CF9AE}" pid="17" name="TriggerFlowInfo">
    <vt:lpwstr/>
  </property>
</Properties>
</file>