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94694"/>
  </p:normalViewPr>
  <p:slideViewPr>
    <p:cSldViewPr snapToGrid="0">
      <p:cViewPr varScale="1">
        <p:scale>
          <a:sx n="108" d="100"/>
          <a:sy n="108" d="100"/>
        </p:scale>
        <p:origin x="46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5F84D-32E4-A3DC-7CA6-97771DBE5ED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65F1573-1D9A-A98E-90FC-EEE40048DA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D8AFB6D-6AAF-7106-BFEE-74F3635C2EE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6DE3294F-71AE-4297-BE46-7D5F5C6B0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F839D-827B-C4B7-0AB7-C54DF9CC359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581604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6E2A0-E1AD-A943-8661-16D88EEC893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16EFFF0-27AB-1E13-EEBD-7C074E15965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B5F70A-AB9C-F140-695E-7E058A7124C1}"/>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F47C72D5-DF8D-2E10-C1BF-E77AD8E83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F2D6D5-30E6-DE77-873C-01D7B95D11C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752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CE4C9C-7613-A0C3-B44A-A27B4977B06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62AC07-5828-9F1D-9678-3F2BBD8C71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EBAD00-3BD9-5261-2610-C1F88DA0A654}"/>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BD7D2CD4-83C9-8B79-00E3-5711E823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81DF75-77CF-4458-4E82-BE7CD2CED9B0}"/>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594919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51F06-B75D-1730-8B6E-7549AF514C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45B136-9483-E348-276B-2A984C4AE51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36A56E-DA79-BD78-32CC-C0431C946870}"/>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C8DCC31-B282-8623-720C-7D66AD762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057F2-C568-8593-75C4-5C019CCF2ED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012583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1305-A761-AD1A-266B-4483D419D2F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12E1D28-720E-A6F4-72F6-D310F5A0A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CB239F6-4464-0D28-AF63-3F817DA996E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2488A49B-EDC1-C27C-0A71-C5FD40EB2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6D062-A45D-0D95-5FA4-16717730DB45}"/>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371357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47D1-5C46-D114-66CB-60EAA68D626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7D32E40-020F-281F-ACFA-084867FE245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9D04C7-D5DF-F800-CBD6-74515F82BDC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3903FE-A11A-6E3C-62FA-B97C0B46268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03BB344-A988-129F-E5AC-D3064EBDD7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B9DFE-0E6F-DB59-352D-41C75AD7DC04}"/>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102466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4706-2E68-439C-C161-41585B90B71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D6CBCC-D3BE-48E6-8280-6A5BF26586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FAD066-E6DF-A23D-A1FA-A8AFC413ED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950DCC3-2608-3FE4-F9A3-F03A76D642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5DB5647-488C-AE55-0BCA-DEB1A503A55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1CC76B3-A527-1EBB-4683-4B294B6AD7FD}"/>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8" name="Footer Placeholder 7">
            <a:extLst>
              <a:ext uri="{FF2B5EF4-FFF2-40B4-BE49-F238E27FC236}">
                <a16:creationId xmlns:a16="http://schemas.microsoft.com/office/drawing/2014/main" id="{33AA2BB5-4C9C-B083-5E33-6C8E214B98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9664-F45E-19DE-F0E1-3954640261A9}"/>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415856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A19E6-B5AA-B4A5-A9D6-DB5DB531272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7235D7-66BA-1888-F7CF-BC181195F8A7}"/>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4" name="Footer Placeholder 3">
            <a:extLst>
              <a:ext uri="{FF2B5EF4-FFF2-40B4-BE49-F238E27FC236}">
                <a16:creationId xmlns:a16="http://schemas.microsoft.com/office/drawing/2014/main" id="{EA5DD3A3-11CC-5870-22F7-985542E482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00E0A3-9582-80A3-F98E-786DF9D02FA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302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E51713-8194-888A-EB5F-12124493DBCB}"/>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3" name="Footer Placeholder 2">
            <a:extLst>
              <a:ext uri="{FF2B5EF4-FFF2-40B4-BE49-F238E27FC236}">
                <a16:creationId xmlns:a16="http://schemas.microsoft.com/office/drawing/2014/main" id="{E6B1AEA9-4D90-BD0A-2A80-F65CBE4FA6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A35BEB-C803-083F-ED29-5314403FC5B8}"/>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20343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7064-AF1D-363A-88A1-3DD635D664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2E64C70-8A11-CC3A-4043-336D449409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E418311-8EB8-E05F-7C73-99862AC4B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2C9E94-665F-5B8A-9856-A3CF8083D27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D75E819-1CF1-9AA7-0CE8-B458CC76C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CD0AA7-2E12-C176-8475-9E712C05D78A}"/>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27832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065E4-921C-1038-B4AA-9130CC0DC1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0046A53-85D4-0B24-CB4A-D6862BF8DC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502777-3D3C-86F2-5858-0D9D63393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B33D1D-A618-1454-924C-36453E1DC638}"/>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C24B4DC9-BF77-1E36-BA59-538E2E8F97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EBDB53-B447-42A9-46E5-05DF9333378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36618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5599A5-E206-F92A-458C-DD078CC58A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66F1F0-E554-24B7-196A-30F4CFF321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8AEBB-F382-FE8D-0140-2CDE36D368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97894B5-A459-60C8-A34E-AF30043F8B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E9C9C0-B81E-E3BE-EC77-7D674680CC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87815-5D49-F64F-AF07-D1A4115F2174}" type="slidenum">
              <a:rPr lang="en-US" smtClean="0"/>
              <a:t>‹#›</a:t>
            </a:fld>
            <a:endParaRPr lang="en-US"/>
          </a:p>
        </p:txBody>
      </p:sp>
    </p:spTree>
    <p:extLst>
      <p:ext uri="{BB962C8B-B14F-4D97-AF65-F5344CB8AC3E}">
        <p14:creationId xmlns:p14="http://schemas.microsoft.com/office/powerpoint/2010/main" val="2807920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266580"/>
            <a:ext cx="11747321" cy="4524315"/>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Leader 1: Today is the fourth Sunday of Advent - the time we prepare for the coming of Jesus which is getting even closer.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Leader 2: The season of Advent - begins four Sundays before Christmas. This Advent, we are embarking on a Journey to Joy. Each week we will light one more candle and together make a piece of art to visually represent the prayers of the people in this place for the world around us.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1: There will be some words that we say, and there will be some responses that we invite you to say - they will be on the screen for you to join in as we lead. Last week we lit the candles of Love, Peace and Hope, this week, we also light the candle of Joy</a:t>
            </a:r>
            <a:r>
              <a:rPr lang="en-AU" sz="1800" i="0" dirty="0">
                <a:solidFill>
                  <a:srgbClr val="000000"/>
                </a:solidFill>
                <a:effectLst/>
                <a:latin typeface="Calibri" panose="020F0502020204030204" pitchFamily="34" charset="0"/>
              </a:rPr>
              <a:t> (</a:t>
            </a:r>
            <a:r>
              <a:rPr lang="en-AU" sz="1800" i="1" dirty="0">
                <a:solidFill>
                  <a:srgbClr val="000000"/>
                </a:solidFill>
                <a:effectLst/>
                <a:latin typeface="Calibri" panose="020F0502020204030204" pitchFamily="34" charset="0"/>
              </a:rPr>
              <a:t>Light the first, second, third and fourth candles).</a:t>
            </a:r>
            <a:r>
              <a:rPr lang="en-AU" sz="1800" i="0" dirty="0">
                <a:solidFill>
                  <a:srgbClr val="000000"/>
                </a:solidFill>
                <a:effectLst/>
                <a:latin typeface="Calibri" panose="020F0502020204030204" pitchFamily="34" charset="0"/>
              </a:rPr>
              <a:t> </a:t>
            </a:r>
            <a:endParaRPr lang="en-AU"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The Bible tells us that angels brought messages to Zechariah, Mary, and Joseph. Messages that something special was happening. Babies would be born, but not just any babies. Special babies. One who would be a joy and delight and filled with the Holy Spirit; the other who would be our Saviour, the Messiah, Emmanuel, God with us. Two babies that would bring Unexpected Joy to the world.  </a:t>
            </a:r>
          </a:p>
          <a:p>
            <a:pPr algn="just" fontAlgn="base"/>
            <a:endParaRPr lang="en-AU" sz="1800" b="1" i="0" dirty="0">
              <a:solidFill>
                <a:srgbClr val="000000"/>
              </a:solidFill>
              <a:effectLst/>
              <a:latin typeface="Calibri" panose="020F0502020204030204" pitchFamily="34" charset="0"/>
            </a:endParaRPr>
          </a:p>
          <a:p>
            <a:pPr algn="just" fontAlgn="base"/>
            <a:r>
              <a:rPr lang="en-AU" sz="1800" b="1" i="0" dirty="0">
                <a:solidFill>
                  <a:srgbClr val="000000"/>
                </a:solidFill>
                <a:effectLst/>
                <a:latin typeface="Calibri" panose="020F0502020204030204" pitchFamily="34" charset="0"/>
              </a:rPr>
              <a:t>All: We need your Joy,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p:txBody>
      </p:sp>
      <p:sp>
        <p:nvSpPr>
          <p:cNvPr id="3" name="Title 2">
            <a:extLst>
              <a:ext uri="{FF2B5EF4-FFF2-40B4-BE49-F238E27FC236}">
                <a16:creationId xmlns:a16="http://schemas.microsoft.com/office/drawing/2014/main" id="{237A64E5-161D-4521-AC62-B4C4AC55E293}"/>
              </a:ext>
            </a:extLst>
          </p:cNvPr>
          <p:cNvSpPr>
            <a:spLocks noGrp="1"/>
          </p:cNvSpPr>
          <p:nvPr>
            <p:ph type="title"/>
          </p:nvPr>
        </p:nvSpPr>
        <p:spPr>
          <a:xfrm>
            <a:off x="222337" y="1505243"/>
            <a:ext cx="11747321" cy="761337"/>
          </a:xfrm>
        </p:spPr>
        <p:txBody>
          <a:bodyPr>
            <a:normAutofit/>
          </a:bodyPr>
          <a:lstStyle/>
          <a:p>
            <a:pPr algn="ctr"/>
            <a:r>
              <a:rPr lang="en-AU" sz="3200" b="1" dirty="0"/>
              <a:t>Advent 4 - Joy</a:t>
            </a:r>
            <a:endParaRPr lang="en-US" sz="3200" b="1" dirty="0"/>
          </a:p>
        </p:txBody>
      </p:sp>
    </p:spTree>
    <p:extLst>
      <p:ext uri="{BB962C8B-B14F-4D97-AF65-F5344CB8AC3E}">
        <p14:creationId xmlns:p14="http://schemas.microsoft.com/office/powerpoint/2010/main" val="3427943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8" y="2321169"/>
            <a:ext cx="11747321" cy="4080476"/>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1: The Bible also tells us that angels brought messages to shepherds while watching their flocks. They said they brought good news of great joy for all people! They announced that the Messiah had been born. The shepherds rushed to find the baby, and then continued to spread the news of great and unexpected Joy.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Joy,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As we pour sand onto this cardboard, we remember our need for God’s Joy.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Joy,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1: An overwhelming Joy that takes our breath away and makes the whole world stand still.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Joy,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nSpc>
                <a:spcPct val="120000"/>
              </a:lnSpc>
              <a:spcBef>
                <a:spcPts val="600"/>
              </a:spcBef>
              <a:spcAft>
                <a:spcPts val="1000"/>
              </a:spcAft>
            </a:pPr>
            <a:endParaRPr lang="en-US" sz="1800" b="1" dirty="0">
              <a:effectLst/>
              <a:latin typeface="Calibri" panose="020F0502020204030204" pitchFamily="34" charset="0"/>
              <a:ea typeface="Yu Mincho" panose="02020400000000000000" pitchFamily="18" charset="-128"/>
              <a:cs typeface="Calibri"/>
            </a:endParaRPr>
          </a:p>
        </p:txBody>
      </p:sp>
    </p:spTree>
    <p:extLst>
      <p:ext uri="{BB962C8B-B14F-4D97-AF65-F5344CB8AC3E}">
        <p14:creationId xmlns:p14="http://schemas.microsoft.com/office/powerpoint/2010/main" val="317024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008636"/>
            <a:ext cx="11747321" cy="4524315"/>
          </a:xfrm>
          <a:prstGeom prst="rect">
            <a:avLst/>
          </a:prstGeom>
          <a:noFill/>
        </p:spPr>
        <p:txBody>
          <a:bodyPr wrap="square" lIns="91440" tIns="45720" rIns="91440" bIns="45720" anchor="t">
            <a:spAutoFit/>
          </a:bodyPr>
          <a:lstStyle/>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Joy that makes our soul dance like kids under a sprinkler on the lawn.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Joy,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fontAlgn="base"/>
            <a:r>
              <a:rPr lang="en-AU" sz="1800" b="0" i="0" dirty="0">
                <a:solidFill>
                  <a:srgbClr val="000000"/>
                </a:solidFill>
                <a:effectLst/>
                <a:latin typeface="Calibri" panose="020F0502020204030204" pitchFamily="34" charset="0"/>
              </a:rPr>
              <a:t>1: I invite you to come and sprinkle a handful of sand onto the cardboard and name people and places particularly in need of God’s Joy at this time: e.g. people spending Christmas alone or far from family and friends, people who can’t afford to buy any or expensive presents, people who will wake up on Christmas with no presents under the tree, people suffering with anxiety, depression and mental health challenges, people waiting for good news that just never seems to come, people suffering the effects of disasters, people facing the loss of jobs,  homes and family or friends, people struggling to be faithful in difficult times.  </a:t>
            </a:r>
            <a:r>
              <a:rPr lang="en-AU" i="1" dirty="0">
                <a:latin typeface="Calibri"/>
                <a:ea typeface="Yu Mincho"/>
                <a:cs typeface="Calibri"/>
              </a:rPr>
              <a:t>(Leave space for prayer and people to contribute)</a:t>
            </a:r>
            <a:endParaRPr lang="en-US" i="1" dirty="0">
              <a:latin typeface="Calibri"/>
              <a:ea typeface="Yu Mincho"/>
              <a:cs typeface="Calibri"/>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God of Joy, help us to receive your Unexpected Joy. Help us patiently wait for your coming, help us to Journey to Joy, and help us show others the Joy that can only come from you, and your Son, who is Joy to the World.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Joy, O God. Amen.</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894241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2e06a86-5873-4fb6-9162-ed349200676a">
      <Terms xmlns="http://schemas.microsoft.com/office/infopath/2007/PartnerControls"/>
    </lcf76f155ced4ddcb4097134ff3c332f>
    <TaxCatchAll xmlns="2deb022d-e480-44ca-bfd7-6040ee655ef2" xsi:nil="true"/>
    <SharedWithUsers xmlns="2deb022d-e480-44ca-bfd7-6040ee655ef2">
      <UserInfo>
        <DisplayName>Paul Wetzig</DisplayName>
        <AccountId>16</AccountId>
        <AccountType/>
      </UserInfo>
      <UserInfo>
        <DisplayName>Peter Rekers</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6CB7B372A328646994FC6C5C5727780" ma:contentTypeVersion="17" ma:contentTypeDescription="Create a new document." ma:contentTypeScope="" ma:versionID="34bf8b05a5aeb3561289295b0e847876">
  <xsd:schema xmlns:xsd="http://www.w3.org/2001/XMLSchema" xmlns:xs="http://www.w3.org/2001/XMLSchema" xmlns:p="http://schemas.microsoft.com/office/2006/metadata/properties" xmlns:ns2="82e06a86-5873-4fb6-9162-ed349200676a" xmlns:ns3="2deb022d-e480-44ca-bfd7-6040ee655ef2" targetNamespace="http://schemas.microsoft.com/office/2006/metadata/properties" ma:root="true" ma:fieldsID="c46d856449fbdf50eefde81459934727" ns2:_="" ns3:_="">
    <xsd:import namespace="82e06a86-5873-4fb6-9162-ed349200676a"/>
    <xsd:import namespace="2deb022d-e480-44ca-bfd7-6040ee655e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06a86-5873-4fb6-9162-ed34920067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23ec9ac-782e-46e6-86d0-3a8a62ef4de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eb022d-e480-44ca-bfd7-6040ee655ef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cad86d83-2058-4468-be4f-7dd9b7d0b515}" ma:internalName="TaxCatchAll" ma:showField="CatchAllData" ma:web="2deb022d-e480-44ca-bfd7-6040ee655e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841AAE-0858-4184-8ABA-1E291ECE9C38}">
  <ds:schemaRefs>
    <ds:schemaRef ds:uri="http://schemas.openxmlformats.org/package/2006/metadata/core-properties"/>
    <ds:schemaRef ds:uri="http://purl.org/dc/elements/1.1/"/>
    <ds:schemaRef ds:uri="http://schemas.microsoft.com/office/infopath/2007/PartnerControls"/>
    <ds:schemaRef ds:uri="http://schemas.microsoft.com/office/2006/documentManagement/types"/>
    <ds:schemaRef ds:uri="http://schemas.microsoft.com/office/2006/metadata/properties"/>
    <ds:schemaRef ds:uri="http://purl.org/dc/terms/"/>
    <ds:schemaRef ds:uri="e37bda16-8718-46b8-849a-224b9dfb2f8a"/>
    <ds:schemaRef ds:uri="http://purl.org/dc/dcmitype/"/>
    <ds:schemaRef ds:uri="dee9f596-d6b2-45ff-9d36-cd16fae1ef9c"/>
    <ds:schemaRef ds:uri="http://www.w3.org/XML/1998/namespace"/>
  </ds:schemaRefs>
</ds:datastoreItem>
</file>

<file path=customXml/itemProps2.xml><?xml version="1.0" encoding="utf-8"?>
<ds:datastoreItem xmlns:ds="http://schemas.openxmlformats.org/officeDocument/2006/customXml" ds:itemID="{6058CA3F-81B9-4224-88D1-0D85AFB7AAD7}">
  <ds:schemaRefs>
    <ds:schemaRef ds:uri="http://schemas.microsoft.com/sharepoint/v3/contenttype/forms"/>
  </ds:schemaRefs>
</ds:datastoreItem>
</file>

<file path=customXml/itemProps3.xml><?xml version="1.0" encoding="utf-8"?>
<ds:datastoreItem xmlns:ds="http://schemas.openxmlformats.org/officeDocument/2006/customXml" ds:itemID="{03DC0809-3370-4C84-A240-860AF24635EA}"/>
</file>

<file path=docProps/app.xml><?xml version="1.0" encoding="utf-8"?>
<Properties xmlns="http://schemas.openxmlformats.org/officeDocument/2006/extended-properties" xmlns:vt="http://schemas.openxmlformats.org/officeDocument/2006/docPropsVTypes">
  <Template/>
  <TotalTime>74</TotalTime>
  <Words>607</Words>
  <Application>Microsoft Office PowerPoint</Application>
  <PresentationFormat>Widescreen</PresentationFormat>
  <Paragraphs>31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Segoe UI</vt:lpstr>
      <vt:lpstr>Office Theme</vt:lpstr>
      <vt:lpstr>Advent 4 - Joy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Mckaysmith</dc:creator>
  <cp:lastModifiedBy>Peter Rekers</cp:lastModifiedBy>
  <cp:revision>19</cp:revision>
  <dcterms:created xsi:type="dcterms:W3CDTF">2022-11-02T01:55:21Z</dcterms:created>
  <dcterms:modified xsi:type="dcterms:W3CDTF">2022-11-14T20:52:00Z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0x010100ECE20A2757917F478F29E0132EC922FE</vt:lpwstr>
  </property>
  <property fmtid="{D5CDD505-2E9C-101B-9397-08002B2CF9AE}" pid="3" name="MediaServiceImageTags">
    <vt:lpwstr/>
  </property>
</Properties>
</file>