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57"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3"/>
    <p:restoredTop sz="94694"/>
  </p:normalViewPr>
  <p:slideViewPr>
    <p:cSldViewPr snapToGrid="0">
      <p:cViewPr varScale="1">
        <p:scale>
          <a:sx n="108" d="100"/>
          <a:sy n="108" d="100"/>
        </p:scale>
        <p:origin x="46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5F84D-32E4-A3DC-7CA6-97771DBE5ED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65F1573-1D9A-A98E-90FC-EEE40048DA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D8AFB6D-6AAF-7106-BFEE-74F3635C2EEE}"/>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6DE3294F-71AE-4297-BE46-7D5F5C6B07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AF839D-827B-C4B7-0AB7-C54DF9CC359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581604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6E2A0-E1AD-A943-8661-16D88EEC893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16EFFF0-27AB-1E13-EEBD-7C074E15965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0B5F70A-AB9C-F140-695E-7E058A7124C1}"/>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F47C72D5-DF8D-2E10-C1BF-E77AD8E836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F2D6D5-30E6-DE77-873C-01D7B95D11C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57752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CE4C9C-7613-A0C3-B44A-A27B4977B06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E62AC07-5828-9F1D-9678-3F2BBD8C71D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EBAD00-3BD9-5261-2610-C1F88DA0A654}"/>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BD7D2CD4-83C9-8B79-00E3-5711E8234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81DF75-77CF-4458-4E82-BE7CD2CED9B0}"/>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594919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51F06-B75D-1730-8B6E-7549AF514C0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F45B136-9483-E348-276B-2A984C4AE51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436A56E-DA79-BD78-32CC-C0431C946870}"/>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4C8DCC31-B282-8623-720C-7D66AD7625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8057F2-C568-8593-75C4-5C019CCF2ED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012583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11305-A761-AD1A-266B-4483D419D2F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12E1D28-720E-A6F4-72F6-D310F5A0A5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CB239F6-4464-0D28-AF63-3F817DA996E6}"/>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2488A49B-EDC1-C27C-0A71-C5FD40EB22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66D062-A45D-0D95-5FA4-16717730DB45}"/>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371357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347D1-5C46-D114-66CB-60EAA68D626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7D32E40-020F-281F-ACFA-084867FE245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69D04C7-D5DF-F800-CBD6-74515F82BDC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E3903FE-A11A-6E3C-62FA-B97C0B462686}"/>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203BB344-A988-129F-E5AC-D3064EBDD7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EB9DFE-0E6F-DB59-352D-41C75AD7DC04}"/>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102466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24706-2E68-439C-C161-41585B90B71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CD6CBCC-D3BE-48E6-8280-6A5BF26586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FFAD066-E6DF-A23D-A1FA-A8AFC413EDB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F950DCC3-2608-3FE4-F9A3-F03A76D642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5DB5647-488C-AE55-0BCA-DEB1A503A55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1CC76B3-A527-1EBB-4683-4B294B6AD7FD}"/>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8" name="Footer Placeholder 7">
            <a:extLst>
              <a:ext uri="{FF2B5EF4-FFF2-40B4-BE49-F238E27FC236}">
                <a16:creationId xmlns:a16="http://schemas.microsoft.com/office/drawing/2014/main" id="{33AA2BB5-4C9C-B083-5E33-6C8E214B98C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099664-F45E-19DE-F0E1-3954640261A9}"/>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415856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A19E6-B5AA-B4A5-A9D6-DB5DB531272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37235D7-66BA-1888-F7CF-BC181195F8A7}"/>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4" name="Footer Placeholder 3">
            <a:extLst>
              <a:ext uri="{FF2B5EF4-FFF2-40B4-BE49-F238E27FC236}">
                <a16:creationId xmlns:a16="http://schemas.microsoft.com/office/drawing/2014/main" id="{EA5DD3A3-11CC-5870-22F7-985542E482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C00E0A3-9582-80A3-F98E-786DF9D02FA1}"/>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57302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E51713-8194-888A-EB5F-12124493DBCB}"/>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3" name="Footer Placeholder 2">
            <a:extLst>
              <a:ext uri="{FF2B5EF4-FFF2-40B4-BE49-F238E27FC236}">
                <a16:creationId xmlns:a16="http://schemas.microsoft.com/office/drawing/2014/main" id="{E6B1AEA9-4D90-BD0A-2A80-F65CBE4FA6D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BA35BEB-C803-083F-ED29-5314403FC5B8}"/>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820343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67064-AF1D-363A-88A1-3DD635D664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2E64C70-8A11-CC3A-4043-336D449409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E418311-8EB8-E05F-7C73-99862AC4B2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2C9E94-665F-5B8A-9856-A3CF8083D27E}"/>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2D75E819-1CF1-9AA7-0CE8-B458CC76C9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CD0AA7-2E12-C176-8475-9E712C05D78A}"/>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27832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065E4-921C-1038-B4AA-9130CC0DC1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0046A53-85D4-0B24-CB4A-D6862BF8DC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502777-3D3C-86F2-5858-0D9D63393A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AB33D1D-A618-1454-924C-36453E1DC638}"/>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C24B4DC9-BF77-1E36-BA59-538E2E8F97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EBDB53-B447-42A9-46E5-05DF93333781}"/>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836618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5599A5-E206-F92A-458C-DD078CC58A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66F1F0-E554-24B7-196A-30F4CFF321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F8AEBB-F382-FE8D-0140-2CDE36D368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497894B5-A459-60C8-A34E-AF30043F8B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CE9C9C0-B81E-E3BE-EC77-7D674680CC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B87815-5D49-F64F-AF07-D1A4115F2174}" type="slidenum">
              <a:rPr lang="en-US" smtClean="0"/>
              <a:t>‹#›</a:t>
            </a:fld>
            <a:endParaRPr lang="en-US"/>
          </a:p>
        </p:txBody>
      </p:sp>
    </p:spTree>
    <p:extLst>
      <p:ext uri="{BB962C8B-B14F-4D97-AF65-F5344CB8AC3E}">
        <p14:creationId xmlns:p14="http://schemas.microsoft.com/office/powerpoint/2010/main" val="2807920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9" y="2266580"/>
            <a:ext cx="11747321" cy="4214872"/>
          </a:xfrm>
          <a:prstGeom prst="rect">
            <a:avLst/>
          </a:prstGeom>
          <a:noFill/>
        </p:spPr>
        <p:txBody>
          <a:bodyPr wrap="square" lIns="91440" tIns="45720" rIns="91440" bIns="45720" anchor="t">
            <a:spAutoFit/>
          </a:bodyPr>
          <a:lstStyle/>
          <a:p>
            <a:pPr>
              <a:lnSpc>
                <a:spcPct val="120000"/>
              </a:lnSpc>
              <a:spcBef>
                <a:spcPts val="600"/>
              </a:spcBef>
              <a:spcAft>
                <a:spcPts val="1000"/>
              </a:spcAft>
            </a:pPr>
            <a:r>
              <a:rPr lang="en-US" dirty="0">
                <a:latin typeface="Calibri"/>
                <a:ea typeface="Yu Mincho"/>
                <a:cs typeface="Calibri"/>
              </a:rPr>
              <a:t>Leader 1</a:t>
            </a:r>
            <a:r>
              <a:rPr lang="en-US" sz="1800" dirty="0">
                <a:effectLst/>
                <a:latin typeface="Calibri"/>
                <a:ea typeface="Yu Mincho"/>
                <a:cs typeface="Calibri"/>
              </a:rPr>
              <a:t>: Today is the first Sunday of Advent - the time when we prepare once again for the coming of Jesus.</a:t>
            </a:r>
            <a:endParaRPr lang="en-US" sz="1400" dirty="0">
              <a:effectLst/>
              <a:latin typeface="Calibri"/>
              <a:ea typeface="Yu Mincho"/>
              <a:cs typeface="Calibri"/>
            </a:endParaRPr>
          </a:p>
          <a:p>
            <a:pPr>
              <a:lnSpc>
                <a:spcPct val="120000"/>
              </a:lnSpc>
              <a:spcBef>
                <a:spcPts val="600"/>
              </a:spcBef>
              <a:spcAft>
                <a:spcPts val="1000"/>
              </a:spcAft>
            </a:pPr>
            <a:r>
              <a:rPr lang="en-US" dirty="0">
                <a:latin typeface="Calibri"/>
                <a:ea typeface="Yu Mincho"/>
                <a:cs typeface="Calibri"/>
              </a:rPr>
              <a:t>Leader 2</a:t>
            </a:r>
            <a:r>
              <a:rPr lang="en-US" sz="1800" dirty="0">
                <a:effectLst/>
                <a:latin typeface="Calibri"/>
                <a:ea typeface="Yu Mincho"/>
                <a:cs typeface="Calibri"/>
              </a:rPr>
              <a:t>: The season of Advent begins four Sundays before Christmas. This Advent, we are embarking on a Journey to Joy. Each week we will light one more candle and together make a piece of art to visually represent the prayers of the people in this place for the world around us.</a:t>
            </a:r>
            <a:endParaRPr lang="en-US" sz="1400" dirty="0">
              <a:effectLst/>
              <a:latin typeface="Calibri"/>
              <a:ea typeface="Yu Mincho"/>
              <a:cs typeface="Calibri"/>
            </a:endParaRPr>
          </a:p>
          <a:p>
            <a:pPr>
              <a:lnSpc>
                <a:spcPct val="120000"/>
              </a:lnSpc>
              <a:spcBef>
                <a:spcPts val="600"/>
              </a:spcBef>
              <a:spcAft>
                <a:spcPts val="1000"/>
              </a:spcAft>
            </a:pPr>
            <a:r>
              <a:rPr lang="en-US" sz="1800" dirty="0">
                <a:effectLst/>
                <a:latin typeface="Calibri"/>
                <a:ea typeface="Yu Mincho"/>
                <a:cs typeface="Calibri"/>
              </a:rPr>
              <a:t>1: There will be some words that we say, and there will be some responses that we invite you to say - they will be on the screen for you to join in as we lead. This week we light the candle of Love -</a:t>
            </a:r>
            <a:r>
              <a:rPr lang="en-US" sz="1800" b="1" dirty="0">
                <a:effectLst/>
                <a:latin typeface="Calibri"/>
                <a:ea typeface="Yu Mincho"/>
                <a:cs typeface="Calibri"/>
              </a:rPr>
              <a:t> </a:t>
            </a:r>
            <a:r>
              <a:rPr lang="en-US" sz="1800" dirty="0">
                <a:effectLst/>
                <a:latin typeface="Calibri"/>
                <a:ea typeface="Yu Mincho"/>
                <a:cs typeface="Calibri"/>
              </a:rPr>
              <a:t>(</a:t>
            </a:r>
            <a:r>
              <a:rPr lang="en-US" sz="1800" i="1" dirty="0">
                <a:effectLst/>
                <a:latin typeface="Calibri"/>
                <a:ea typeface="Yu Mincho"/>
                <a:cs typeface="Calibri"/>
              </a:rPr>
              <a:t>Light the first candle)</a:t>
            </a:r>
          </a:p>
          <a:p>
            <a:pPr>
              <a:lnSpc>
                <a:spcPct val="120000"/>
              </a:lnSpc>
              <a:spcBef>
                <a:spcPts val="600"/>
              </a:spcBef>
              <a:spcAft>
                <a:spcPts val="1000"/>
              </a:spcAft>
            </a:pPr>
            <a:r>
              <a:rPr lang="en-US" sz="1800" dirty="0">
                <a:effectLst/>
                <a:latin typeface="Calibri"/>
                <a:ea typeface="Yu Mincho"/>
                <a:cs typeface="Calibri"/>
              </a:rPr>
              <a:t>2: The Bible tells us that in the beginning, God created the heavens and the earth, light and dark, the animals and plants, and in his image, he created us, perfect human beings. But due to our choices, we didn’t stay perfect, and sin entered the world and our hearts. But this didn’t stop God’s love for us.</a:t>
            </a:r>
          </a:p>
          <a:p>
            <a:pPr>
              <a:lnSpc>
                <a:spcPct val="120000"/>
              </a:lnSpc>
              <a:spcBef>
                <a:spcPts val="600"/>
              </a:spcBef>
              <a:spcAft>
                <a:spcPts val="1000"/>
              </a:spcAft>
            </a:pPr>
            <a:r>
              <a:rPr lang="en-US" sz="1800" b="1" dirty="0">
                <a:effectLst/>
                <a:latin typeface="Calibri" panose="020F0502020204030204" pitchFamily="34" charset="0"/>
                <a:ea typeface="Yu Mincho" panose="02020400000000000000" pitchFamily="18" charset="-128"/>
                <a:cs typeface="Calibri" panose="020F0502020204030204" pitchFamily="34" charset="0"/>
              </a:rPr>
              <a:t>All: We need your Love, O God.</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p:txBody>
      </p:sp>
      <p:sp>
        <p:nvSpPr>
          <p:cNvPr id="3" name="Title 2">
            <a:extLst>
              <a:ext uri="{FF2B5EF4-FFF2-40B4-BE49-F238E27FC236}">
                <a16:creationId xmlns:a16="http://schemas.microsoft.com/office/drawing/2014/main" id="{237A64E5-161D-4521-AC62-B4C4AC55E293}"/>
              </a:ext>
            </a:extLst>
          </p:cNvPr>
          <p:cNvSpPr>
            <a:spLocks noGrp="1"/>
          </p:cNvSpPr>
          <p:nvPr>
            <p:ph type="title"/>
          </p:nvPr>
        </p:nvSpPr>
        <p:spPr>
          <a:xfrm>
            <a:off x="222337" y="1505243"/>
            <a:ext cx="11747321" cy="761337"/>
          </a:xfrm>
        </p:spPr>
        <p:txBody>
          <a:bodyPr>
            <a:normAutofit/>
          </a:bodyPr>
          <a:lstStyle/>
          <a:p>
            <a:pPr algn="ctr"/>
            <a:r>
              <a:rPr lang="en-AU" sz="3200" b="1" dirty="0"/>
              <a:t>Advent 1 - Love</a:t>
            </a:r>
            <a:endParaRPr lang="en-US" sz="3200" b="1" dirty="0"/>
          </a:p>
        </p:txBody>
      </p:sp>
    </p:spTree>
    <p:extLst>
      <p:ext uri="{BB962C8B-B14F-4D97-AF65-F5344CB8AC3E}">
        <p14:creationId xmlns:p14="http://schemas.microsoft.com/office/powerpoint/2010/main" val="3427943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8" y="2321169"/>
            <a:ext cx="11747321" cy="4087657"/>
          </a:xfrm>
          <a:prstGeom prst="rect">
            <a:avLst/>
          </a:prstGeom>
          <a:noFill/>
        </p:spPr>
        <p:txBody>
          <a:bodyPr wrap="square" lIns="91440" tIns="45720" rIns="91440" bIns="45720" anchor="t">
            <a:spAutoFit/>
          </a:bodyPr>
          <a:lstStyle/>
          <a:p>
            <a:pPr>
              <a:lnSpc>
                <a:spcPct val="120000"/>
              </a:lnSpc>
              <a:spcBef>
                <a:spcPts val="600"/>
              </a:spcBef>
              <a:spcAft>
                <a:spcPts val="1000"/>
              </a:spcAft>
            </a:pPr>
            <a:r>
              <a:rPr lang="en-US" sz="1800" dirty="0">
                <a:effectLst/>
                <a:latin typeface="Calibri"/>
                <a:ea typeface="Yu Mincho"/>
                <a:cs typeface="Calibri"/>
              </a:rPr>
              <a:t>1: God loves us so much that he sent his son into the world as </a:t>
            </a:r>
            <a:r>
              <a:rPr lang="en-US" dirty="0">
                <a:latin typeface="Calibri"/>
                <a:ea typeface="Yu Mincho"/>
                <a:cs typeface="Calibri"/>
              </a:rPr>
              <a:t>a baby</a:t>
            </a:r>
            <a:r>
              <a:rPr lang="en-US" sz="1800" dirty="0">
                <a:effectLst/>
                <a:latin typeface="Calibri"/>
                <a:ea typeface="Yu Mincho"/>
                <a:cs typeface="Calibri"/>
              </a:rPr>
              <a:t>. But before the baby arrived, there were prophets that prepared the way. They said that the baby would be born of a virgin, that he would be called Emmanuel, and that he would save us from our sins. It is this baby that we wait for, journey towards, and celebrate again this year. Jesus was prepared with Love because God is Love.</a:t>
            </a:r>
            <a:r>
              <a:rPr lang="en-US" b="1" dirty="0">
                <a:latin typeface="Calibri"/>
                <a:ea typeface="Yu Mincho"/>
                <a:cs typeface="Calibri"/>
              </a:rPr>
              <a:t> </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p>
            <a:pPr>
              <a:lnSpc>
                <a:spcPct val="120000"/>
              </a:lnSpc>
              <a:spcBef>
                <a:spcPts val="600"/>
              </a:spcBef>
              <a:spcAft>
                <a:spcPts val="1000"/>
              </a:spcAft>
            </a:pPr>
            <a:r>
              <a:rPr lang="en-US" sz="1800" b="1" dirty="0">
                <a:effectLst/>
                <a:latin typeface="Calibri" panose="020F0502020204030204" pitchFamily="34" charset="0"/>
                <a:ea typeface="Yu Mincho" panose="02020400000000000000" pitchFamily="18" charset="-128"/>
                <a:cs typeface="Calibri" panose="020F0502020204030204" pitchFamily="34" charset="0"/>
              </a:rPr>
              <a:t>All: We need your Love, O God.</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p>
            <a:pPr>
              <a:lnSpc>
                <a:spcPct val="120000"/>
              </a:lnSpc>
              <a:spcBef>
                <a:spcPts val="600"/>
              </a:spcBef>
              <a:spcAft>
                <a:spcPts val="1000"/>
              </a:spcAft>
            </a:pPr>
            <a:r>
              <a:rPr lang="en-US" sz="1800" dirty="0">
                <a:effectLst/>
                <a:latin typeface="Calibri" panose="020F0502020204030204" pitchFamily="34" charset="0"/>
                <a:ea typeface="Yu Mincho" panose="02020400000000000000" pitchFamily="18" charset="-128"/>
                <a:cs typeface="Calibri" panose="020F0502020204030204" pitchFamily="34" charset="0"/>
              </a:rPr>
              <a:t>2: As we pour sand onto this card, we remember our need for God’s love.</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p>
            <a:pPr>
              <a:lnSpc>
                <a:spcPct val="120000"/>
              </a:lnSpc>
              <a:spcBef>
                <a:spcPts val="600"/>
              </a:spcBef>
              <a:spcAft>
                <a:spcPts val="1000"/>
              </a:spcAft>
            </a:pPr>
            <a:r>
              <a:rPr lang="en-US" sz="1800" b="1" dirty="0">
                <a:effectLst/>
                <a:latin typeface="Calibri" panose="020F0502020204030204" pitchFamily="34" charset="0"/>
                <a:ea typeface="Yu Mincho" panose="02020400000000000000" pitchFamily="18" charset="-128"/>
                <a:cs typeface="Calibri" panose="020F0502020204030204" pitchFamily="34" charset="0"/>
              </a:rPr>
              <a:t>All: We need your Love, O God.</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p>
            <a:pPr>
              <a:lnSpc>
                <a:spcPct val="120000"/>
              </a:lnSpc>
              <a:spcBef>
                <a:spcPts val="600"/>
              </a:spcBef>
              <a:spcAft>
                <a:spcPts val="1000"/>
              </a:spcAft>
            </a:pPr>
            <a:r>
              <a:rPr lang="en-US" sz="1800" dirty="0">
                <a:effectLst/>
                <a:latin typeface="Calibri" panose="020F0502020204030204" pitchFamily="34" charset="0"/>
                <a:ea typeface="Yu Mincho" panose="02020400000000000000" pitchFamily="18" charset="-128"/>
                <a:cs typeface="Calibri" panose="020F0502020204030204" pitchFamily="34" charset="0"/>
              </a:rPr>
              <a:t>1: An overwhelming love that washes us clean and makes us whole and new again.</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p>
            <a:pPr>
              <a:lnSpc>
                <a:spcPct val="120000"/>
              </a:lnSpc>
              <a:spcBef>
                <a:spcPts val="600"/>
              </a:spcBef>
              <a:spcAft>
                <a:spcPts val="1000"/>
              </a:spcAft>
            </a:pPr>
            <a:r>
              <a:rPr lang="en-US" sz="1800" b="1" dirty="0">
                <a:effectLst/>
                <a:latin typeface="Calibri" panose="020F0502020204030204" pitchFamily="34" charset="0"/>
                <a:ea typeface="Yu Mincho" panose="02020400000000000000" pitchFamily="18" charset="-128"/>
                <a:cs typeface="Calibri" panose="020F0502020204030204" pitchFamily="34" charset="0"/>
              </a:rPr>
              <a:t>All: We need your love, O God.</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p:txBody>
      </p:sp>
    </p:spTree>
    <p:extLst>
      <p:ext uri="{BB962C8B-B14F-4D97-AF65-F5344CB8AC3E}">
        <p14:creationId xmlns:p14="http://schemas.microsoft.com/office/powerpoint/2010/main" val="3170243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9" y="2307215"/>
            <a:ext cx="11747321" cy="3882473"/>
          </a:xfrm>
          <a:prstGeom prst="rect">
            <a:avLst/>
          </a:prstGeom>
          <a:noFill/>
        </p:spPr>
        <p:txBody>
          <a:bodyPr wrap="square" lIns="91440" tIns="45720" rIns="91440" bIns="45720" anchor="t">
            <a:spAutoFit/>
          </a:bodyPr>
          <a:lstStyle/>
          <a:p>
            <a:pPr>
              <a:lnSpc>
                <a:spcPct val="120000"/>
              </a:lnSpc>
              <a:spcBef>
                <a:spcPts val="600"/>
              </a:spcBef>
              <a:spcAft>
                <a:spcPts val="1000"/>
              </a:spcAft>
            </a:pPr>
            <a:r>
              <a:rPr lang="en-US" sz="1800" dirty="0">
                <a:effectLst/>
                <a:latin typeface="Calibri" panose="020F0502020204030204" pitchFamily="34" charset="0"/>
                <a:ea typeface="Yu Mincho" panose="02020400000000000000" pitchFamily="18" charset="-128"/>
                <a:cs typeface="Calibri" panose="020F0502020204030204" pitchFamily="34" charset="0"/>
              </a:rPr>
              <a:t>2: Love which holds us together during all the chaos of life around us.</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p>
            <a:pPr>
              <a:lnSpc>
                <a:spcPct val="120000"/>
              </a:lnSpc>
              <a:spcBef>
                <a:spcPts val="600"/>
              </a:spcBef>
              <a:spcAft>
                <a:spcPts val="1000"/>
              </a:spcAft>
            </a:pPr>
            <a:r>
              <a:rPr lang="en-US" sz="1800" b="1" dirty="0">
                <a:effectLst/>
                <a:latin typeface="Calibri" panose="020F0502020204030204" pitchFamily="34" charset="0"/>
                <a:ea typeface="Yu Mincho" panose="02020400000000000000" pitchFamily="18" charset="-128"/>
                <a:cs typeface="Calibri" panose="020F0502020204030204" pitchFamily="34" charset="0"/>
              </a:rPr>
              <a:t>All: We need your love, O God.</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a:p>
            <a:pPr>
              <a:lnSpc>
                <a:spcPct val="120000"/>
              </a:lnSpc>
              <a:spcBef>
                <a:spcPts val="600"/>
              </a:spcBef>
              <a:spcAft>
                <a:spcPts val="1000"/>
              </a:spcAft>
            </a:pPr>
            <a:r>
              <a:rPr lang="en-US" sz="1800" dirty="0">
                <a:effectLst/>
                <a:latin typeface="Calibri"/>
                <a:ea typeface="Yu Mincho"/>
                <a:cs typeface="Calibri"/>
              </a:rPr>
              <a:t>1: I invite you to come and sprinkle a handful of sand on the cardboard and name people and places particularly in need </a:t>
            </a:r>
            <a:r>
              <a:rPr lang="en-US" dirty="0">
                <a:latin typeface="Calibri"/>
                <a:ea typeface="Yu Mincho"/>
                <a:cs typeface="Calibri"/>
              </a:rPr>
              <a:t>of God’s </a:t>
            </a:r>
            <a:r>
              <a:rPr lang="en-US" sz="1800" dirty="0">
                <a:effectLst/>
                <a:latin typeface="Calibri"/>
                <a:ea typeface="Yu Mincho"/>
                <a:cs typeface="Calibri"/>
              </a:rPr>
              <a:t>love at this time: e.g.</a:t>
            </a:r>
            <a:r>
              <a:rPr lang="en-US" dirty="0">
                <a:latin typeface="Calibri"/>
                <a:ea typeface="Yu Mincho"/>
                <a:cs typeface="Calibri"/>
              </a:rPr>
              <a:t> victims</a:t>
            </a:r>
            <a:r>
              <a:rPr lang="en-US" sz="1800" dirty="0">
                <a:effectLst/>
                <a:latin typeface="Calibri"/>
                <a:ea typeface="Yu Mincho"/>
                <a:cs typeface="Calibri"/>
              </a:rPr>
              <a:t> of war and abuse; </a:t>
            </a:r>
            <a:r>
              <a:rPr lang="en-US" sz="1800" dirty="0">
                <a:effectLst/>
                <a:latin typeface="Calibri"/>
                <a:ea typeface="Arial-Black"/>
                <a:cs typeface="Calibri"/>
              </a:rPr>
              <a:t>people who have lost loved ones; widows</a:t>
            </a:r>
            <a:r>
              <a:rPr lang="en-US" dirty="0">
                <a:latin typeface="Calibri"/>
                <a:ea typeface="Arial-Black"/>
                <a:cs typeface="Calibri"/>
              </a:rPr>
              <a:t> and</a:t>
            </a:r>
            <a:r>
              <a:rPr lang="en-US" sz="1800" dirty="0">
                <a:effectLst/>
                <a:latin typeface="Calibri"/>
                <a:ea typeface="Arial-Black"/>
                <a:cs typeface="Calibri"/>
              </a:rPr>
              <a:t> orphans; people who are lonely and far away from the people they love; people living with broken relationships.</a:t>
            </a:r>
            <a:r>
              <a:rPr lang="en-US" dirty="0">
                <a:latin typeface="Calibri"/>
                <a:ea typeface="Arial-Black"/>
                <a:cs typeface="Calibri"/>
              </a:rPr>
              <a:t> </a:t>
            </a:r>
            <a:r>
              <a:rPr lang="en-US" sz="1800" i="1" dirty="0">
                <a:effectLst/>
                <a:latin typeface="Calibri"/>
                <a:ea typeface="Arial-Black"/>
                <a:cs typeface="Calibri"/>
              </a:rPr>
              <a:t>(space for prayer and contribution)</a:t>
            </a:r>
          </a:p>
          <a:p>
            <a:pPr>
              <a:lnSpc>
                <a:spcPct val="120000"/>
              </a:lnSpc>
              <a:spcBef>
                <a:spcPts val="600"/>
              </a:spcBef>
              <a:spcAft>
                <a:spcPts val="1000"/>
              </a:spcAft>
            </a:pPr>
            <a:r>
              <a:rPr lang="en-US" sz="1800" dirty="0">
                <a:effectLst/>
                <a:latin typeface="Calibri"/>
                <a:ea typeface="Arial-Black"/>
                <a:cs typeface="Calibri"/>
              </a:rPr>
              <a:t>2: God</a:t>
            </a:r>
            <a:r>
              <a:rPr lang="en-US" dirty="0">
                <a:latin typeface="Calibri"/>
                <a:ea typeface="Arial-Black"/>
                <a:cs typeface="Calibri"/>
              </a:rPr>
              <a:t> of Love</a:t>
            </a:r>
            <a:r>
              <a:rPr lang="en-US" sz="1800" dirty="0">
                <a:effectLst/>
                <a:latin typeface="Calibri"/>
                <a:ea typeface="Arial-Black"/>
                <a:cs typeface="Calibri"/>
              </a:rPr>
              <a:t>, help us to show your love to others. </a:t>
            </a:r>
            <a:r>
              <a:rPr lang="en-US" sz="1800" dirty="0">
                <a:effectLst/>
                <a:latin typeface="Calibri"/>
                <a:ea typeface="Yu Mincho"/>
                <a:cs typeface="Calibri"/>
              </a:rPr>
              <a:t>Help us </a:t>
            </a:r>
            <a:r>
              <a:rPr lang="en-US" dirty="0">
                <a:latin typeface="Calibri"/>
                <a:ea typeface="Yu Mincho"/>
                <a:cs typeface="Calibri"/>
              </a:rPr>
              <a:t>as we wait</a:t>
            </a:r>
            <a:r>
              <a:rPr lang="en-US" sz="1800" dirty="0">
                <a:effectLst/>
                <a:latin typeface="Calibri"/>
                <a:ea typeface="Yu Mincho"/>
                <a:cs typeface="Calibri"/>
              </a:rPr>
              <a:t> for your coming, help us to Journey to Joy, and help us feel the love that you have prepared for us.</a:t>
            </a:r>
          </a:p>
          <a:p>
            <a:pPr>
              <a:lnSpc>
                <a:spcPct val="120000"/>
              </a:lnSpc>
              <a:spcBef>
                <a:spcPts val="600"/>
              </a:spcBef>
              <a:spcAft>
                <a:spcPts val="1000"/>
              </a:spcAft>
            </a:pPr>
            <a:r>
              <a:rPr lang="en-US" sz="1800" b="1" dirty="0">
                <a:effectLst/>
                <a:latin typeface="Calibri" panose="020F0502020204030204" pitchFamily="34" charset="0"/>
                <a:ea typeface="Arial-Black"/>
                <a:cs typeface="Calibri" panose="020F0502020204030204" pitchFamily="34" charset="0"/>
              </a:rPr>
              <a:t>All: We need your love, O God. Amen.</a:t>
            </a:r>
            <a:endParaRPr lang="en-US" sz="1800" dirty="0">
              <a:effectLst/>
              <a:latin typeface="Calibri" panose="020F0502020204030204" pitchFamily="34" charset="0"/>
              <a:ea typeface="Yu Mincho" panose="02020400000000000000" pitchFamily="18" charset="-128"/>
              <a:cs typeface="Arial" panose="020B0604020202020204" pitchFamily="34" charset="0"/>
            </a:endParaRPr>
          </a:p>
        </p:txBody>
      </p:sp>
    </p:spTree>
    <p:extLst>
      <p:ext uri="{BB962C8B-B14F-4D97-AF65-F5344CB8AC3E}">
        <p14:creationId xmlns:p14="http://schemas.microsoft.com/office/powerpoint/2010/main" val="38942418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2e06a86-5873-4fb6-9162-ed349200676a">
      <Terms xmlns="http://schemas.microsoft.com/office/infopath/2007/PartnerControls"/>
    </lcf76f155ced4ddcb4097134ff3c332f>
    <TaxCatchAll xmlns="2deb022d-e480-44ca-bfd7-6040ee655ef2" xsi:nil="true"/>
    <SharedWithUsers xmlns="2deb022d-e480-44ca-bfd7-6040ee655ef2">
      <UserInfo>
        <DisplayName>Paul Wetzig</DisplayName>
        <AccountId>16</AccountId>
        <AccountType/>
      </UserInfo>
      <UserInfo>
        <DisplayName>Peter Rekers</DisplayName>
        <AccountId>22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6CB7B372A328646994FC6C5C5727780" ma:contentTypeVersion="17" ma:contentTypeDescription="Create a new document." ma:contentTypeScope="" ma:versionID="34bf8b05a5aeb3561289295b0e847876">
  <xsd:schema xmlns:xsd="http://www.w3.org/2001/XMLSchema" xmlns:xs="http://www.w3.org/2001/XMLSchema" xmlns:p="http://schemas.microsoft.com/office/2006/metadata/properties" xmlns:ns2="82e06a86-5873-4fb6-9162-ed349200676a" xmlns:ns3="2deb022d-e480-44ca-bfd7-6040ee655ef2" targetNamespace="http://schemas.microsoft.com/office/2006/metadata/properties" ma:root="true" ma:fieldsID="c46d856449fbdf50eefde81459934727" ns2:_="" ns3:_="">
    <xsd:import namespace="82e06a86-5873-4fb6-9162-ed349200676a"/>
    <xsd:import namespace="2deb022d-e480-44ca-bfd7-6040ee655ef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OCR"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e06a86-5873-4fb6-9162-ed34920067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c23ec9ac-782e-46e6-86d0-3a8a62ef4de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deb022d-e480-44ca-bfd7-6040ee655ef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cad86d83-2058-4468-be4f-7dd9b7d0b515}" ma:internalName="TaxCatchAll" ma:showField="CatchAllData" ma:web="2deb022d-e480-44ca-bfd7-6040ee655e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058CA3F-81B9-4224-88D1-0D85AFB7AAD7}">
  <ds:schemaRefs>
    <ds:schemaRef ds:uri="http://schemas.microsoft.com/sharepoint/v3/contenttype/forms"/>
  </ds:schemaRefs>
</ds:datastoreItem>
</file>

<file path=customXml/itemProps2.xml><?xml version="1.0" encoding="utf-8"?>
<ds:datastoreItem xmlns:ds="http://schemas.openxmlformats.org/officeDocument/2006/customXml" ds:itemID="{E3841AAE-0858-4184-8ABA-1E291ECE9C38}">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dee9f596-d6b2-45ff-9d36-cd16fae1ef9c"/>
    <ds:schemaRef ds:uri="e37bda16-8718-46b8-849a-224b9dfb2f8a"/>
    <ds:schemaRef ds:uri="http://www.w3.org/XML/1998/namespace"/>
  </ds:schemaRefs>
</ds:datastoreItem>
</file>

<file path=customXml/itemProps3.xml><?xml version="1.0" encoding="utf-8"?>
<ds:datastoreItem xmlns:ds="http://schemas.openxmlformats.org/officeDocument/2006/customXml" ds:itemID="{46D069F5-8049-4E53-8BC2-FC8E45CBA40B}"/>
</file>

<file path=docProps/app.xml><?xml version="1.0" encoding="utf-8"?>
<Properties xmlns="http://schemas.openxmlformats.org/officeDocument/2006/extended-properties" xmlns:vt="http://schemas.openxmlformats.org/officeDocument/2006/docPropsVTypes">
  <Template/>
  <TotalTime>59</TotalTime>
  <Words>534</Words>
  <Application>Microsoft Office PowerPoint</Application>
  <PresentationFormat>Widescreen</PresentationFormat>
  <Paragraphs>17</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Advent 1 - Love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Mckaysmith</dc:creator>
  <cp:lastModifiedBy>Peter Rekers</cp:lastModifiedBy>
  <cp:revision>17</cp:revision>
  <dcterms:created xsi:type="dcterms:W3CDTF">2022-11-02T01:55:21Z</dcterms:created>
  <dcterms:modified xsi:type="dcterms:W3CDTF">2022-11-14T20:42:52Z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0x010100ECE20A2757917F478F29E0132EC922FE</vt:lpwstr>
  </property>
  <property fmtid="{D5CDD505-2E9C-101B-9397-08002B2CF9AE}" pid="3" name="MediaServiceImageTags">
    <vt:lpwstr/>
  </property>
</Properties>
</file>