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p:cViewPr varScale="1">
        <p:scale>
          <a:sx n="108" d="100"/>
          <a:sy n="108" d="100"/>
        </p:scale>
        <p:origin x="46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F84D-32E4-A3DC-7CA6-97771DBE5ED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65F1573-1D9A-A98E-90FC-EEE40048D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D8AFB6D-6AAF-7106-BFEE-74F3635C2EE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6DE3294F-71AE-4297-BE46-7D5F5C6B0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F839D-827B-C4B7-0AB7-C54DF9CC359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581604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6E2A0-E1AD-A943-8661-16D88EEC893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16EFFF0-27AB-1E13-EEBD-7C074E15965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0B5F70A-AB9C-F140-695E-7E058A7124C1}"/>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F47C72D5-DF8D-2E10-C1BF-E77AD8E83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F2D6D5-30E6-DE77-873C-01D7B95D11C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752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CE4C9C-7613-A0C3-B44A-A27B4977B06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E62AC07-5828-9F1D-9678-3F2BBD8C71D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EBAD00-3BD9-5261-2610-C1F88DA0A654}"/>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BD7D2CD4-83C9-8B79-00E3-5711E823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81DF75-77CF-4458-4E82-BE7CD2CED9B0}"/>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594919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51F06-B75D-1730-8B6E-7549AF514C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45B136-9483-E348-276B-2A984C4AE51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436A56E-DA79-BD78-32CC-C0431C946870}"/>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C8DCC31-B282-8623-720C-7D66AD762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057F2-C568-8593-75C4-5C019CCF2EDB}"/>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012583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11305-A761-AD1A-266B-4483D419D2F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112E1D28-720E-A6F4-72F6-D310F5A0A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CB239F6-4464-0D28-AF63-3F817DA996E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2488A49B-EDC1-C27C-0A71-C5FD40EB2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6D062-A45D-0D95-5FA4-16717730DB45}"/>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1371357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47D1-5C46-D114-66CB-60EAA68D626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D32E40-020F-281F-ACFA-084867FE245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69D04C7-D5DF-F800-CBD6-74515F82BD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3903FE-A11A-6E3C-62FA-B97C0B462686}"/>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03BB344-A988-129F-E5AC-D3064EBDD7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EB9DFE-0E6F-DB59-352D-41C75AD7DC04}"/>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10246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4706-2E68-439C-C161-41585B90B71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CD6CBCC-D3BE-48E6-8280-6A5BF26586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FFAD066-E6DF-A23D-A1FA-A8AFC413EDB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950DCC3-2608-3FE4-F9A3-F03A76D642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5DB5647-488C-AE55-0BCA-DEB1A503A55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1CC76B3-A527-1EBB-4683-4B294B6AD7FD}"/>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8" name="Footer Placeholder 7">
            <a:extLst>
              <a:ext uri="{FF2B5EF4-FFF2-40B4-BE49-F238E27FC236}">
                <a16:creationId xmlns:a16="http://schemas.microsoft.com/office/drawing/2014/main" id="{33AA2BB5-4C9C-B083-5E33-6C8E214B98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9664-F45E-19DE-F0E1-3954640261A9}"/>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415856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A19E6-B5AA-B4A5-A9D6-DB5DB531272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7235D7-66BA-1888-F7CF-BC181195F8A7}"/>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4" name="Footer Placeholder 3">
            <a:extLst>
              <a:ext uri="{FF2B5EF4-FFF2-40B4-BE49-F238E27FC236}">
                <a16:creationId xmlns:a16="http://schemas.microsoft.com/office/drawing/2014/main" id="{EA5DD3A3-11CC-5870-22F7-985542E482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00E0A3-9582-80A3-F98E-786DF9D02FA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57302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51713-8194-888A-EB5F-12124493DBCB}"/>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3" name="Footer Placeholder 2">
            <a:extLst>
              <a:ext uri="{FF2B5EF4-FFF2-40B4-BE49-F238E27FC236}">
                <a16:creationId xmlns:a16="http://schemas.microsoft.com/office/drawing/2014/main" id="{E6B1AEA9-4D90-BD0A-2A80-F65CBE4FA6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35BEB-C803-083F-ED29-5314403FC5B8}"/>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20343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7064-AF1D-363A-88A1-3DD635D664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2E64C70-8A11-CC3A-4043-336D44940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E418311-8EB8-E05F-7C73-99862AC4B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2C9E94-665F-5B8A-9856-A3CF8083D27E}"/>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2D75E819-1CF1-9AA7-0CE8-B458CC76C9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CD0AA7-2E12-C176-8475-9E712C05D78A}"/>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227832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65E4-921C-1038-B4AA-9130CC0DC1C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0046A53-85D4-0B24-CB4A-D6862BF8DC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502777-3D3C-86F2-5858-0D9D63393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B33D1D-A618-1454-924C-36453E1DC638}"/>
              </a:ext>
            </a:extLst>
          </p:cNvPr>
          <p:cNvSpPr>
            <a:spLocks noGrp="1"/>
          </p:cNvSpPr>
          <p:nvPr>
            <p:ph type="dt" sz="half" idx="10"/>
          </p:nvPr>
        </p:nvSpPr>
        <p:spPr/>
        <p:txBody>
          <a:bodyPr/>
          <a:lstStyle/>
          <a:p>
            <a:fld id="{2562F1EC-C5A1-FD45-A16C-E59304EC2C03}" type="datetimeFigureOut">
              <a:rPr lang="en-US" smtClean="0"/>
              <a:t>11/15/2022</a:t>
            </a:fld>
            <a:endParaRPr lang="en-US"/>
          </a:p>
        </p:txBody>
      </p:sp>
      <p:sp>
        <p:nvSpPr>
          <p:cNvPr id="6" name="Footer Placeholder 5">
            <a:extLst>
              <a:ext uri="{FF2B5EF4-FFF2-40B4-BE49-F238E27FC236}">
                <a16:creationId xmlns:a16="http://schemas.microsoft.com/office/drawing/2014/main" id="{C24B4DC9-BF77-1E36-BA59-538E2E8F97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EBDB53-B447-42A9-46E5-05DF93333781}"/>
              </a:ext>
            </a:extLst>
          </p:cNvPr>
          <p:cNvSpPr>
            <a:spLocks noGrp="1"/>
          </p:cNvSpPr>
          <p:nvPr>
            <p:ph type="sldNum" sz="quarter" idx="12"/>
          </p:nvPr>
        </p:nvSpPr>
        <p:spPr/>
        <p:txBody>
          <a:bodyPr/>
          <a:lstStyle/>
          <a:p>
            <a:fld id="{6DB87815-5D49-F64F-AF07-D1A4115F2174}" type="slidenum">
              <a:rPr lang="en-US" smtClean="0"/>
              <a:t>‹#›</a:t>
            </a:fld>
            <a:endParaRPr lang="en-US"/>
          </a:p>
        </p:txBody>
      </p:sp>
    </p:spTree>
    <p:extLst>
      <p:ext uri="{BB962C8B-B14F-4D97-AF65-F5344CB8AC3E}">
        <p14:creationId xmlns:p14="http://schemas.microsoft.com/office/powerpoint/2010/main" val="3836618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5599A5-E206-F92A-458C-DD078CC58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66F1F0-E554-24B7-196A-30F4CFF32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F8AEBB-F382-FE8D-0140-2CDE36D368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F1EC-C5A1-FD45-A16C-E59304EC2C03}" type="datetimeFigureOut">
              <a:rPr lang="en-US" smtClean="0"/>
              <a:t>11/15/2022</a:t>
            </a:fld>
            <a:endParaRPr lang="en-US"/>
          </a:p>
        </p:txBody>
      </p:sp>
      <p:sp>
        <p:nvSpPr>
          <p:cNvPr id="5" name="Footer Placeholder 4">
            <a:extLst>
              <a:ext uri="{FF2B5EF4-FFF2-40B4-BE49-F238E27FC236}">
                <a16:creationId xmlns:a16="http://schemas.microsoft.com/office/drawing/2014/main" id="{497894B5-A459-60C8-A34E-AF30043F8B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E9C9C0-B81E-E3BE-EC77-7D674680CC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87815-5D49-F64F-AF07-D1A4115F2174}" type="slidenum">
              <a:rPr lang="en-US" smtClean="0"/>
              <a:t>‹#›</a:t>
            </a:fld>
            <a:endParaRPr lang="en-US"/>
          </a:p>
        </p:txBody>
      </p:sp>
    </p:spTree>
    <p:extLst>
      <p:ext uri="{BB962C8B-B14F-4D97-AF65-F5344CB8AC3E}">
        <p14:creationId xmlns:p14="http://schemas.microsoft.com/office/powerpoint/2010/main" val="280792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266580"/>
            <a:ext cx="11747321" cy="3970318"/>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Leader 1: This Advent we have been on a journey to Joy.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Leader 2: Today we are here, at Christmas, to celebrate and welcome the birth of Jesus. Each week we have been lighting candles and making art to visually represent the prayers of the people in this place for the world around us.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As we celebrate Jesus’ birth today there will be some words that we say, and there will be some responses that we invite you to say - they will be on the screen for you to join in as we lead. Last week we lit the candles of Love, Peace, Hope and Joy, this week, we also light the Christ Candle, the one that represents Jesus. (</a:t>
            </a:r>
            <a:r>
              <a:rPr lang="en-AU" sz="1800" i="1" dirty="0">
                <a:solidFill>
                  <a:srgbClr val="000000"/>
                </a:solidFill>
                <a:effectLst/>
                <a:latin typeface="Calibri" panose="020F0502020204030204" pitchFamily="34" charset="0"/>
              </a:rPr>
              <a:t>Light the first, second, third, fourth and fifth candles)</a:t>
            </a:r>
            <a:r>
              <a:rPr lang="en-AU" sz="1800" b="1" i="1" dirty="0">
                <a:solidFill>
                  <a:srgbClr val="000000"/>
                </a:solidFill>
                <a:effectLst/>
                <a:latin typeface="Calibri" panose="020F0502020204030204" pitchFamily="34" charset="0"/>
              </a:rPr>
              <a:t>.</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Though waiting is sometimes hard, Jesus is worth waiting for! Our hoping and waiting through Advent has been worthwhile. Jesus’ birth is a time of joyous celebration. As angels and shepherds rejoiced, so do we.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US" sz="1800" dirty="0">
              <a:effectLst/>
              <a:latin typeface="Calibri" panose="020F0502020204030204" pitchFamily="34" charset="0"/>
              <a:ea typeface="Yu Mincho" panose="02020400000000000000" pitchFamily="18" charset="-128"/>
              <a:cs typeface="Calibri"/>
            </a:endParaRPr>
          </a:p>
        </p:txBody>
      </p:sp>
      <p:sp>
        <p:nvSpPr>
          <p:cNvPr id="3" name="Title 2">
            <a:extLst>
              <a:ext uri="{FF2B5EF4-FFF2-40B4-BE49-F238E27FC236}">
                <a16:creationId xmlns:a16="http://schemas.microsoft.com/office/drawing/2014/main" id="{237A64E5-161D-4521-AC62-B4C4AC55E293}"/>
              </a:ext>
            </a:extLst>
          </p:cNvPr>
          <p:cNvSpPr>
            <a:spLocks noGrp="1"/>
          </p:cNvSpPr>
          <p:nvPr>
            <p:ph type="title"/>
          </p:nvPr>
        </p:nvSpPr>
        <p:spPr>
          <a:xfrm>
            <a:off x="222337" y="1505243"/>
            <a:ext cx="11747321" cy="761337"/>
          </a:xfrm>
        </p:spPr>
        <p:txBody>
          <a:bodyPr>
            <a:normAutofit/>
          </a:bodyPr>
          <a:lstStyle/>
          <a:p>
            <a:pPr algn="ctr"/>
            <a:r>
              <a:rPr lang="en-AU" sz="3200" b="1" dirty="0"/>
              <a:t>Christmas - Jesus</a:t>
            </a:r>
            <a:endParaRPr lang="en-US" sz="3200" b="1" dirty="0"/>
          </a:p>
        </p:txBody>
      </p:sp>
    </p:spTree>
    <p:extLst>
      <p:ext uri="{BB962C8B-B14F-4D97-AF65-F5344CB8AC3E}">
        <p14:creationId xmlns:p14="http://schemas.microsoft.com/office/powerpoint/2010/main" val="342794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8" y="2321169"/>
            <a:ext cx="11747321" cy="3970318"/>
          </a:xfrm>
          <a:prstGeom prst="rect">
            <a:avLst/>
          </a:prstGeom>
          <a:noFill/>
        </p:spPr>
        <p:txBody>
          <a:bodyPr wrap="square" lIns="91440" tIns="45720" rIns="91440" bIns="45720" anchor="t">
            <a:spAutoFit/>
          </a:bodyPr>
          <a:lstStyle/>
          <a:p>
            <a:pPr algn="just" rtl="0" fontAlgn="base"/>
            <a:r>
              <a:rPr lang="en-AU" sz="1800" b="0" i="0" dirty="0">
                <a:solidFill>
                  <a:srgbClr val="000000"/>
                </a:solidFill>
                <a:effectLst/>
                <a:latin typeface="Calibri" panose="020F0502020204030204" pitchFamily="34" charset="0"/>
              </a:rPr>
              <a:t>1: A new star appeared in the sky at the time of Jesus birth and brought wise men from the east to find the King of Jews. They followed it and when they found him, gave gifts of Gold, Frankincense and Myrrh. As they unwrapped their gifts, they bowed down to worship him, and joyfully embraced Jesus the Messiah.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As we pour sand onto this cardboard, we remember that Jesus is our joy and our salvation.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1: We remember that Jesus is born and that he is Wonderful Counsellor, Mighty God, Everlasting Father and Prince of Peace.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US" sz="1800" b="1" dirty="0">
              <a:effectLst/>
              <a:latin typeface="Calibri" panose="020F0502020204030204" pitchFamily="34" charset="0"/>
              <a:ea typeface="Yu Mincho" panose="02020400000000000000" pitchFamily="18" charset="-128"/>
              <a:cs typeface="Calibri"/>
            </a:endParaRPr>
          </a:p>
        </p:txBody>
      </p:sp>
    </p:spTree>
    <p:extLst>
      <p:ext uri="{BB962C8B-B14F-4D97-AF65-F5344CB8AC3E}">
        <p14:creationId xmlns:p14="http://schemas.microsoft.com/office/powerpoint/2010/main" val="317024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55D87D95-2377-1DA4-36F4-31DD4CEF0EDC}"/>
              </a:ext>
            </a:extLst>
          </p:cNvPr>
          <p:cNvPicPr>
            <a:picLocks noChangeAspect="1"/>
          </p:cNvPicPr>
          <p:nvPr/>
        </p:nvPicPr>
        <p:blipFill rotWithShape="1">
          <a:blip r:embed="rId2"/>
          <a:srcRect b="53003"/>
          <a:stretch/>
        </p:blipFill>
        <p:spPr>
          <a:xfrm>
            <a:off x="222339" y="122710"/>
            <a:ext cx="11747321" cy="1382533"/>
          </a:xfrm>
          <a:prstGeom prst="rect">
            <a:avLst/>
          </a:prstGeom>
        </p:spPr>
      </p:pic>
      <p:sp>
        <p:nvSpPr>
          <p:cNvPr id="4" name="TextBox 3">
            <a:extLst>
              <a:ext uri="{FF2B5EF4-FFF2-40B4-BE49-F238E27FC236}">
                <a16:creationId xmlns:a16="http://schemas.microsoft.com/office/drawing/2014/main" id="{36186BC6-1F45-4269-B949-3E450E5D8672}"/>
              </a:ext>
            </a:extLst>
          </p:cNvPr>
          <p:cNvSpPr txBox="1"/>
          <p:nvPr/>
        </p:nvSpPr>
        <p:spPr>
          <a:xfrm>
            <a:off x="222339" y="2008636"/>
            <a:ext cx="11747321" cy="3970318"/>
          </a:xfrm>
          <a:prstGeom prst="rect">
            <a:avLst/>
          </a:prstGeom>
          <a:noFill/>
        </p:spPr>
        <p:txBody>
          <a:bodyPr wrap="square" lIns="91440" tIns="45720" rIns="91440" bIns="45720" anchor="t">
            <a:spAutoFit/>
          </a:bodyPr>
          <a:lstStyle/>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We remember that Jesus is the Light of the World, the Good Shepherd, the Way, the Truth, and the Life, and that we receive his love and forgiveness when we unwrap and embrace the love, hope, peace and Joy and that he offers us.  </a:t>
            </a:r>
            <a:endParaRPr lang="en-AU" b="0" i="0" dirty="0">
              <a:solidFill>
                <a:srgbClr val="000000"/>
              </a:solidFill>
              <a:effectLst/>
              <a:latin typeface="Segoe UI" panose="020B0502040204020203" pitchFamily="34" charset="0"/>
            </a:endParaRPr>
          </a:p>
          <a:p>
            <a:pPr algn="just" rtl="0" fontAlgn="base"/>
            <a:endParaRPr lang="en-AU" sz="1800" b="1" i="0" dirty="0">
              <a:solidFill>
                <a:srgbClr val="000000"/>
              </a:solidFill>
              <a:effectLst/>
              <a:latin typeface="Calibri" panose="020F0502020204030204"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fontAlgn="base"/>
            <a:r>
              <a:rPr lang="en-AU" sz="1800" b="0" i="0" dirty="0">
                <a:solidFill>
                  <a:srgbClr val="000000"/>
                </a:solidFill>
                <a:effectLst/>
                <a:latin typeface="Calibri" panose="020F0502020204030204" pitchFamily="34" charset="0"/>
              </a:rPr>
              <a:t>1: I invite you to come and sprinkle a handful of sand onto the cardboard and name people and places particularly in need of Jesus at this time: everyone </a:t>
            </a:r>
            <a:r>
              <a:rPr lang="en-AU" i="1" dirty="0">
                <a:latin typeface="Calibri"/>
                <a:ea typeface="Yu Mincho"/>
                <a:cs typeface="Calibri"/>
              </a:rPr>
              <a:t>(Leave space for prayer and people to contribute)</a:t>
            </a:r>
            <a:endParaRPr lang="en-AU" b="0" i="0" dirty="0">
              <a:solidFill>
                <a:srgbClr val="000000"/>
              </a:solidFill>
              <a:effectLst/>
              <a:latin typeface="Segoe UI" panose="020B0502040204020203" pitchFamily="34" charset="0"/>
            </a:endParaRPr>
          </a:p>
          <a:p>
            <a:pPr algn="just" rtl="0" fontAlgn="base"/>
            <a:endParaRPr lang="en-AU" sz="1800" b="0" i="0" dirty="0">
              <a:solidFill>
                <a:srgbClr val="000000"/>
              </a:solidFill>
              <a:effectLst/>
              <a:latin typeface="Calibri" panose="020F0502020204030204" pitchFamily="34" charset="0"/>
            </a:endParaRPr>
          </a:p>
          <a:p>
            <a:pPr algn="just" rtl="0" fontAlgn="base"/>
            <a:r>
              <a:rPr lang="en-AU" sz="1800" b="0" i="0" dirty="0">
                <a:solidFill>
                  <a:srgbClr val="000000"/>
                </a:solidFill>
                <a:effectLst/>
                <a:latin typeface="Calibri" panose="020F0502020204030204" pitchFamily="34" charset="0"/>
              </a:rPr>
              <a:t>2: Lord God, Thank you for your Son Jesus. Thank you for Journeying with us through this advent season and thank you for helping us to experience and share your Love, Peace, Hope and Joy with your world. Help us to be courageous in sharing this good news of Jesus we help ourselves, and others to Unwrap his Joy, and Embrace your son Jesus too.  </a:t>
            </a:r>
            <a:endParaRPr lang="en-AU" b="0" i="0" dirty="0">
              <a:solidFill>
                <a:srgbClr val="000000"/>
              </a:solidFill>
              <a:effectLst/>
              <a:latin typeface="Segoe UI" panose="020B0502040204020203" pitchFamily="34" charset="0"/>
            </a:endParaRPr>
          </a:p>
          <a:p>
            <a:pPr algn="just" rtl="0" fontAlgn="base"/>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a:p>
            <a:pPr algn="just" rtl="0" fontAlgn="base"/>
            <a:r>
              <a:rPr lang="en-AU" sz="1800" b="1" i="0" dirty="0">
                <a:solidFill>
                  <a:srgbClr val="000000"/>
                </a:solidFill>
                <a:effectLst/>
                <a:latin typeface="Calibri" panose="020F0502020204030204" pitchFamily="34" charset="0"/>
              </a:rPr>
              <a:t>ALL: We celebrate your Joy, Lord Jesus</a:t>
            </a:r>
            <a:r>
              <a:rPr lang="en-AU" sz="1800" b="0" i="0" dirty="0">
                <a:solidFill>
                  <a:srgbClr val="000000"/>
                </a:solidFill>
                <a:effectLst/>
                <a:latin typeface="Calibri" panose="020F0502020204030204" pitchFamily="34" charset="0"/>
              </a:rPr>
              <a:t> </a:t>
            </a:r>
            <a:endParaRPr lang="en-AU"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8942418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2e06a86-5873-4fb6-9162-ed349200676a">
      <Terms xmlns="http://schemas.microsoft.com/office/infopath/2007/PartnerControls"/>
    </lcf76f155ced4ddcb4097134ff3c332f>
    <TaxCatchAll xmlns="2deb022d-e480-44ca-bfd7-6040ee655ef2" xsi:nil="true"/>
    <SharedWithUsers xmlns="2deb022d-e480-44ca-bfd7-6040ee655ef2">
      <UserInfo>
        <DisplayName>Paul Wetzig</DisplayName>
        <AccountId>16</AccountId>
        <AccountType/>
      </UserInfo>
      <UserInfo>
        <DisplayName>Peter Rekers</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6CB7B372A328646994FC6C5C5727780" ma:contentTypeVersion="17" ma:contentTypeDescription="Create a new document." ma:contentTypeScope="" ma:versionID="34bf8b05a5aeb3561289295b0e847876">
  <xsd:schema xmlns:xsd="http://www.w3.org/2001/XMLSchema" xmlns:xs="http://www.w3.org/2001/XMLSchema" xmlns:p="http://schemas.microsoft.com/office/2006/metadata/properties" xmlns:ns2="82e06a86-5873-4fb6-9162-ed349200676a" xmlns:ns3="2deb022d-e480-44ca-bfd7-6040ee655ef2" targetNamespace="http://schemas.microsoft.com/office/2006/metadata/properties" ma:root="true" ma:fieldsID="c46d856449fbdf50eefde81459934727" ns2:_="" ns3:_="">
    <xsd:import namespace="82e06a86-5873-4fb6-9162-ed349200676a"/>
    <xsd:import namespace="2deb022d-e480-44ca-bfd7-6040ee655e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e06a86-5873-4fb6-9162-ed3492006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23ec9ac-782e-46e6-86d0-3a8a62ef4de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deb022d-e480-44ca-bfd7-6040ee655ef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ad86d83-2058-4468-be4f-7dd9b7d0b515}" ma:internalName="TaxCatchAll" ma:showField="CatchAllData" ma:web="2deb022d-e480-44ca-bfd7-6040ee655e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58CA3F-81B9-4224-88D1-0D85AFB7AAD7}">
  <ds:schemaRefs>
    <ds:schemaRef ds:uri="http://schemas.microsoft.com/sharepoint/v3/contenttype/forms"/>
  </ds:schemaRefs>
</ds:datastoreItem>
</file>

<file path=customXml/itemProps2.xml><?xml version="1.0" encoding="utf-8"?>
<ds:datastoreItem xmlns:ds="http://schemas.openxmlformats.org/officeDocument/2006/customXml" ds:itemID="{E3841AAE-0858-4184-8ABA-1E291ECE9C38}">
  <ds:schemaRefs>
    <ds:schemaRef ds:uri="dee9f596-d6b2-45ff-9d36-cd16fae1ef9c"/>
    <ds:schemaRef ds:uri="e37bda16-8718-46b8-849a-224b9dfb2f8a"/>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0F71959-B31E-428F-BD12-872F477F11A6}"/>
</file>

<file path=docProps/app.xml><?xml version="1.0" encoding="utf-8"?>
<Properties xmlns="http://schemas.openxmlformats.org/officeDocument/2006/extended-properties" xmlns:vt="http://schemas.openxmlformats.org/officeDocument/2006/docPropsVTypes">
  <Template/>
  <TotalTime>76</TotalTime>
  <Words>536</Words>
  <Application>Microsoft Office PowerPoint</Application>
  <PresentationFormat>Widescreen</PresentationFormat>
  <Paragraphs>31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Segoe UI</vt:lpstr>
      <vt:lpstr>Office Theme</vt:lpstr>
      <vt:lpstr>Christmas - Jesus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Mckaysmith</dc:creator>
  <cp:lastModifiedBy>Peter Rekers</cp:lastModifiedBy>
  <cp:revision>20</cp:revision>
  <dcterms:created xsi:type="dcterms:W3CDTF">2022-11-02T01:55:21Z</dcterms:created>
  <dcterms:modified xsi:type="dcterms:W3CDTF">2022-11-14T20:53:49Z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0x010100ECE20A2757917F478F29E0132EC922FE</vt:lpwstr>
  </property>
  <property fmtid="{D5CDD505-2E9C-101B-9397-08002B2CF9AE}" pid="3" name="MediaServiceImageTags">
    <vt:lpwstr/>
  </property>
</Properties>
</file>