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p:cViewPr varScale="1">
        <p:scale>
          <a:sx n="108" d="100"/>
          <a:sy n="108" d="100"/>
        </p:scale>
        <p:origin x="4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F84D-32E4-A3DC-7CA6-97771DBE5ED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5F1573-1D9A-A98E-90FC-EEE40048D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D8AFB6D-6AAF-7106-BFEE-74F3635C2EE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6DE3294F-71AE-4297-BE46-7D5F5C6B0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F839D-827B-C4B7-0AB7-C54DF9CC359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581604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6E2A0-E1AD-A943-8661-16D88EEC893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6EFFF0-27AB-1E13-EEBD-7C074E1596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B5F70A-AB9C-F140-695E-7E058A7124C1}"/>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F47C72D5-DF8D-2E10-C1BF-E77AD8E83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2D6D5-30E6-DE77-873C-01D7B95D11C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75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E4C9C-7613-A0C3-B44A-A27B4977B06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62AC07-5828-9F1D-9678-3F2BBD8C71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BAD00-3BD9-5261-2610-C1F88DA0A654}"/>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BD7D2CD4-83C9-8B79-00E3-5711E823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81DF75-77CF-4458-4E82-BE7CD2CED9B0}"/>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59491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51F06-B75D-1730-8B6E-7549AF514C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45B136-9483-E348-276B-2A984C4AE51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36A56E-DA79-BD78-32CC-C0431C946870}"/>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C8DCC31-B282-8623-720C-7D66AD762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057F2-C568-8593-75C4-5C019CCF2ED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012583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1305-A761-AD1A-266B-4483D419D2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12E1D28-720E-A6F4-72F6-D310F5A0A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CB239F6-4464-0D28-AF63-3F817DA996E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2488A49B-EDC1-C27C-0A71-C5FD40EB2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6D062-A45D-0D95-5FA4-16717730DB45}"/>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371357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47D1-5C46-D114-66CB-60EAA68D62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D32E40-020F-281F-ACFA-084867FE245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9D04C7-D5DF-F800-CBD6-74515F82BD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3903FE-A11A-6E3C-62FA-B97C0B46268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03BB344-A988-129F-E5AC-D3064EBDD7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B9DFE-0E6F-DB59-352D-41C75AD7DC04}"/>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10246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4706-2E68-439C-C161-41585B90B71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D6CBCC-D3BE-48E6-8280-6A5BF2658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FAD066-E6DF-A23D-A1FA-A8AFC413ED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50DCC3-2608-3FE4-F9A3-F03A76D64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DB5647-488C-AE55-0BCA-DEB1A503A5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CC76B3-A527-1EBB-4683-4B294B6AD7FD}"/>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8" name="Footer Placeholder 7">
            <a:extLst>
              <a:ext uri="{FF2B5EF4-FFF2-40B4-BE49-F238E27FC236}">
                <a16:creationId xmlns:a16="http://schemas.microsoft.com/office/drawing/2014/main" id="{33AA2BB5-4C9C-B083-5E33-6C8E214B98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9664-F45E-19DE-F0E1-3954640261A9}"/>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415856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A19E6-B5AA-B4A5-A9D6-DB5DB53127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7235D7-66BA-1888-F7CF-BC181195F8A7}"/>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4" name="Footer Placeholder 3">
            <a:extLst>
              <a:ext uri="{FF2B5EF4-FFF2-40B4-BE49-F238E27FC236}">
                <a16:creationId xmlns:a16="http://schemas.microsoft.com/office/drawing/2014/main" id="{EA5DD3A3-11CC-5870-22F7-985542E482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00E0A3-9582-80A3-F98E-786DF9D02FA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30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51713-8194-888A-EB5F-12124493DBCB}"/>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3" name="Footer Placeholder 2">
            <a:extLst>
              <a:ext uri="{FF2B5EF4-FFF2-40B4-BE49-F238E27FC236}">
                <a16:creationId xmlns:a16="http://schemas.microsoft.com/office/drawing/2014/main" id="{E6B1AEA9-4D90-BD0A-2A80-F65CBE4FA6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35BEB-C803-083F-ED29-5314403FC5B8}"/>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20343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7064-AF1D-363A-88A1-3DD635D664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E64C70-8A11-CC3A-4043-336D44940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418311-8EB8-E05F-7C73-99862AC4B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9E94-665F-5B8A-9856-A3CF8083D27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D75E819-1CF1-9AA7-0CE8-B458CC76C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D0AA7-2E12-C176-8475-9E712C05D78A}"/>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2783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65E4-921C-1038-B4AA-9130CC0DC1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0046A53-85D4-0B24-CB4A-D6862BF8DC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502777-3D3C-86F2-5858-0D9D63393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B33D1D-A618-1454-924C-36453E1DC638}"/>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C24B4DC9-BF77-1E36-BA59-538E2E8F97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BDB53-B447-42A9-46E5-05DF9333378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3661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5599A5-E206-F92A-458C-DD078CC58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66F1F0-E554-24B7-196A-30F4CFF32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8AEBB-F382-FE8D-0140-2CDE36D36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97894B5-A459-60C8-A34E-AF30043F8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9C9C0-B81E-E3BE-EC77-7D674680CC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87815-5D49-F64F-AF07-D1A4115F2174}" type="slidenum">
              <a:rPr lang="en-US" smtClean="0"/>
              <a:t>‹#›</a:t>
            </a:fld>
            <a:endParaRPr lang="en-US"/>
          </a:p>
        </p:txBody>
      </p:sp>
    </p:spTree>
    <p:extLst>
      <p:ext uri="{BB962C8B-B14F-4D97-AF65-F5344CB8AC3E}">
        <p14:creationId xmlns:p14="http://schemas.microsoft.com/office/powerpoint/2010/main" val="280792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6580"/>
            <a:ext cx="11747321" cy="4437112"/>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AU" dirty="0">
                <a:latin typeface="Calibri"/>
                <a:ea typeface="Yu Mincho"/>
                <a:cs typeface="Calibri"/>
              </a:rPr>
              <a:t>Leader 1: Today is the second Sunday of Advent - the time when we continue to prepare for the coming of Jesus.</a:t>
            </a:r>
            <a:endParaRPr lang="en-US"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Leader 2: The season of Advent - begins four Sundays before Christmas. This Advent, we are embarking on a Journey to Joy. Each week we will light one more candle and together make a piece of art to visually represent the prayers of the people in this place for the world around us.</a:t>
            </a:r>
            <a:endParaRPr lang="en-US"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1: There will be some words that we say, and there will be some responses that we invite you to say - they will be on the screen for you to join in as we lead. Last week we lit the candle of Love, this week, we light the candle of Peace. </a:t>
            </a:r>
            <a:r>
              <a:rPr lang="en-AU" i="1" dirty="0">
                <a:latin typeface="Calibri"/>
                <a:ea typeface="Yu Mincho"/>
                <a:cs typeface="Calibri"/>
              </a:rPr>
              <a:t>(Light the first and second candles)</a:t>
            </a:r>
            <a:endParaRPr lang="en-US" i="1"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2: The Bible tells us that Zechariah, and Joseph were visited by angels to give them the amazing news that their wives would have miracle babies. The angels recognised that their message was alarming and told these men to not be afraid. Do you think their message cut through the distraction and helped to bring peace?</a:t>
            </a:r>
            <a:endParaRPr lang="en-US" dirty="0">
              <a:latin typeface="Calibri"/>
              <a:ea typeface="Yu Mincho"/>
              <a:cs typeface="Calibri"/>
            </a:endParaRPr>
          </a:p>
          <a:p>
            <a:pPr algn="just">
              <a:spcAft>
                <a:spcPts val="200"/>
              </a:spcAft>
            </a:pPr>
            <a:r>
              <a:rPr lang="en-AU" sz="1800" b="1" dirty="0">
                <a:effectLst/>
                <a:latin typeface="Calibri" panose="020F0502020204030204" pitchFamily="34" charset="0"/>
                <a:ea typeface="Yu Mincho" panose="02020400000000000000" pitchFamily="18" charset="-128"/>
                <a:cs typeface="Calibri" panose="020F0502020204030204" pitchFamily="34" charset="0"/>
              </a:rPr>
              <a:t>All: We need your Peace,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p:txBody>
      </p:sp>
      <p:sp>
        <p:nvSpPr>
          <p:cNvPr id="3" name="Title 2">
            <a:extLst>
              <a:ext uri="{FF2B5EF4-FFF2-40B4-BE49-F238E27FC236}">
                <a16:creationId xmlns:a16="http://schemas.microsoft.com/office/drawing/2014/main" id="{237A64E5-161D-4521-AC62-B4C4AC55E293}"/>
              </a:ext>
            </a:extLst>
          </p:cNvPr>
          <p:cNvSpPr>
            <a:spLocks noGrp="1"/>
          </p:cNvSpPr>
          <p:nvPr>
            <p:ph type="title"/>
          </p:nvPr>
        </p:nvSpPr>
        <p:spPr>
          <a:xfrm>
            <a:off x="222337" y="1505243"/>
            <a:ext cx="11747321" cy="761337"/>
          </a:xfrm>
        </p:spPr>
        <p:txBody>
          <a:bodyPr>
            <a:normAutofit/>
          </a:bodyPr>
          <a:lstStyle/>
          <a:p>
            <a:pPr algn="ctr"/>
            <a:r>
              <a:rPr lang="en-AU" sz="3200" b="1" dirty="0"/>
              <a:t>Week 2 - Peace</a:t>
            </a:r>
            <a:endParaRPr lang="en-US" sz="3200" b="1" dirty="0"/>
          </a:p>
        </p:txBody>
      </p:sp>
    </p:spTree>
    <p:extLst>
      <p:ext uri="{BB962C8B-B14F-4D97-AF65-F5344CB8AC3E}">
        <p14:creationId xmlns:p14="http://schemas.microsoft.com/office/powerpoint/2010/main" val="342794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8" y="2321169"/>
            <a:ext cx="11747321" cy="3755259"/>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AU" dirty="0">
                <a:latin typeface="Calibri"/>
                <a:ea typeface="Yu Mincho"/>
                <a:cs typeface="Calibri"/>
              </a:rPr>
              <a:t>1: The Bible also tells us that Caesar Augustus declared a census and that everyone would need to travel to their hometown to be counted. It was at this time that Mary and Joseph’s miracle baby was due to be born. The baby was to be the Prince of Peace. But how can you focus on peace amongst all the chaos of a crazy world? </a:t>
            </a:r>
            <a:endParaRPr lang="en-US" dirty="0">
              <a:latin typeface="Calibri"/>
              <a:ea typeface="Yu Mincho"/>
              <a:cs typeface="Calibri"/>
            </a:endParaRPr>
          </a:p>
          <a:p>
            <a:pPr>
              <a:lnSpc>
                <a:spcPct val="120000"/>
              </a:lnSpc>
              <a:spcBef>
                <a:spcPts val="600"/>
              </a:spcBef>
              <a:spcAft>
                <a:spcPts val="1000"/>
              </a:spcAft>
            </a:pPr>
            <a:r>
              <a:rPr lang="en-AU" b="1" dirty="0">
                <a:latin typeface="Calibri"/>
                <a:ea typeface="Yu Mincho"/>
                <a:cs typeface="Calibri"/>
              </a:rPr>
              <a:t>All: We need your Peace, O God.</a:t>
            </a:r>
            <a:endParaRPr lang="en-US" b="1"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2: As we pour sand onto this card, we remember our need for God’s peace.</a:t>
            </a:r>
            <a:endParaRPr lang="en-US" dirty="0">
              <a:latin typeface="Calibri"/>
              <a:ea typeface="Yu Mincho"/>
              <a:cs typeface="Calibri"/>
            </a:endParaRPr>
          </a:p>
          <a:p>
            <a:pPr>
              <a:lnSpc>
                <a:spcPct val="120000"/>
              </a:lnSpc>
              <a:spcBef>
                <a:spcPts val="600"/>
              </a:spcBef>
              <a:spcAft>
                <a:spcPts val="1000"/>
              </a:spcAft>
            </a:pPr>
            <a:r>
              <a:rPr lang="en-AU" b="1" dirty="0">
                <a:latin typeface="Calibri"/>
                <a:ea typeface="Yu Mincho"/>
                <a:cs typeface="Calibri"/>
              </a:rPr>
              <a:t>All: We need your Peace, O God.</a:t>
            </a:r>
            <a:endParaRPr lang="en-US" b="1"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1: An overwhelming peace that calms us in the wildest storm and stills our racing hearts.</a:t>
            </a:r>
            <a:endParaRPr lang="en-US" dirty="0">
              <a:latin typeface="Calibri"/>
              <a:ea typeface="Yu Mincho"/>
              <a:cs typeface="Calibri"/>
            </a:endParaRPr>
          </a:p>
          <a:p>
            <a:pPr>
              <a:lnSpc>
                <a:spcPct val="120000"/>
              </a:lnSpc>
              <a:spcBef>
                <a:spcPts val="600"/>
              </a:spcBef>
              <a:spcAft>
                <a:spcPts val="1000"/>
              </a:spcAft>
            </a:pPr>
            <a:r>
              <a:rPr lang="en-AU" b="1" dirty="0">
                <a:latin typeface="Calibri"/>
                <a:ea typeface="Yu Mincho"/>
                <a:cs typeface="Calibri"/>
              </a:rPr>
              <a:t>All: We need your Peace, O God.</a:t>
            </a:r>
            <a:endParaRPr lang="en-US" b="1" dirty="0">
              <a:latin typeface="Calibri"/>
              <a:ea typeface="Yu Mincho"/>
              <a:cs typeface="Calibri"/>
            </a:endParaRPr>
          </a:p>
        </p:txBody>
      </p:sp>
    </p:spTree>
    <p:extLst>
      <p:ext uri="{BB962C8B-B14F-4D97-AF65-F5344CB8AC3E}">
        <p14:creationId xmlns:p14="http://schemas.microsoft.com/office/powerpoint/2010/main" val="317024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448903"/>
            <a:ext cx="11747321" cy="3882473"/>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AU" dirty="0">
                <a:latin typeface="Calibri"/>
                <a:ea typeface="Yu Mincho"/>
                <a:cs typeface="Calibri"/>
              </a:rPr>
              <a:t>2: Peace which surpasses all understanding and makes no sense in the crazy chaos of life around us.</a:t>
            </a:r>
            <a:endParaRPr lang="en-US" dirty="0">
              <a:latin typeface="Calibri"/>
              <a:ea typeface="Yu Mincho"/>
              <a:cs typeface="Calibri"/>
            </a:endParaRPr>
          </a:p>
          <a:p>
            <a:pPr>
              <a:lnSpc>
                <a:spcPct val="120000"/>
              </a:lnSpc>
              <a:spcBef>
                <a:spcPts val="600"/>
              </a:spcBef>
              <a:spcAft>
                <a:spcPts val="1000"/>
              </a:spcAft>
            </a:pPr>
            <a:r>
              <a:rPr lang="en-AU" b="1" dirty="0">
                <a:latin typeface="Calibri"/>
                <a:ea typeface="Yu Mincho"/>
                <a:cs typeface="Calibri"/>
              </a:rPr>
              <a:t>All: We need your Peace, O God.</a:t>
            </a:r>
          </a:p>
          <a:p>
            <a:pPr>
              <a:lnSpc>
                <a:spcPct val="120000"/>
              </a:lnSpc>
              <a:spcBef>
                <a:spcPts val="600"/>
              </a:spcBef>
              <a:spcAft>
                <a:spcPts val="1000"/>
              </a:spcAft>
            </a:pPr>
            <a:r>
              <a:rPr lang="en-AU" dirty="0">
                <a:latin typeface="Calibri"/>
                <a:ea typeface="Yu Mincho"/>
                <a:cs typeface="Calibri"/>
              </a:rPr>
              <a:t>1: I invite you to come and sprinkle a handful of sand onto the cardboard and name people and places particularly in need of God’s peace at this time e.g., people caught up in war, people whose lives and homes have been destroyed by disasters, people who are anxious and afraid of the future, neighbours who disagree, people facing medical procedures and living with grief.  </a:t>
            </a:r>
            <a:r>
              <a:rPr lang="en-AU" i="1" dirty="0">
                <a:latin typeface="Calibri"/>
                <a:ea typeface="Yu Mincho"/>
                <a:cs typeface="Calibri"/>
              </a:rPr>
              <a:t>(Leave space for prayer and people to contribute)</a:t>
            </a:r>
            <a:endParaRPr lang="en-US" i="1" dirty="0">
              <a:latin typeface="Calibri"/>
              <a:ea typeface="Yu Mincho"/>
              <a:cs typeface="Calibri"/>
            </a:endParaRPr>
          </a:p>
          <a:p>
            <a:pPr>
              <a:lnSpc>
                <a:spcPct val="120000"/>
              </a:lnSpc>
              <a:spcBef>
                <a:spcPts val="600"/>
              </a:spcBef>
              <a:spcAft>
                <a:spcPts val="1000"/>
              </a:spcAft>
            </a:pPr>
            <a:r>
              <a:rPr lang="en-AU" dirty="0">
                <a:latin typeface="Calibri"/>
                <a:ea typeface="Yu Mincho"/>
                <a:cs typeface="Calibri"/>
              </a:rPr>
              <a:t>2: God of Peace, help us to focus on your peace. Help us wait for your coming, help us to Journey to Joy, and help us show others the peace that can only come from you, and your Son, the Prince of Peace.</a:t>
            </a:r>
            <a:endParaRPr lang="en-US" dirty="0">
              <a:latin typeface="Calibri"/>
              <a:ea typeface="Yu Mincho"/>
              <a:cs typeface="Calibri"/>
            </a:endParaRPr>
          </a:p>
          <a:p>
            <a:pPr>
              <a:lnSpc>
                <a:spcPct val="120000"/>
              </a:lnSpc>
              <a:spcBef>
                <a:spcPts val="600"/>
              </a:spcBef>
              <a:spcAft>
                <a:spcPts val="1000"/>
              </a:spcAft>
            </a:pPr>
            <a:r>
              <a:rPr lang="en-AU" b="1" dirty="0">
                <a:latin typeface="Calibri"/>
                <a:ea typeface="Yu Mincho"/>
                <a:cs typeface="Calibri"/>
              </a:rPr>
              <a:t>All: We need your Peace, O God. Amen.</a:t>
            </a:r>
            <a:endParaRPr lang="en-US" b="1" dirty="0">
              <a:latin typeface="Calibri"/>
              <a:ea typeface="Yu Mincho"/>
              <a:cs typeface="Calibri"/>
            </a:endParaRPr>
          </a:p>
        </p:txBody>
      </p:sp>
    </p:spTree>
    <p:extLst>
      <p:ext uri="{BB962C8B-B14F-4D97-AF65-F5344CB8AC3E}">
        <p14:creationId xmlns:p14="http://schemas.microsoft.com/office/powerpoint/2010/main" val="3894241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2e06a86-5873-4fb6-9162-ed349200676a">
      <Terms xmlns="http://schemas.microsoft.com/office/infopath/2007/PartnerControls"/>
    </lcf76f155ced4ddcb4097134ff3c332f>
    <TaxCatchAll xmlns="2deb022d-e480-44ca-bfd7-6040ee655ef2" xsi:nil="true"/>
    <SharedWithUsers xmlns="2deb022d-e480-44ca-bfd7-6040ee655ef2">
      <UserInfo>
        <DisplayName>Paul Wetzig</DisplayName>
        <AccountId>16</AccountId>
        <AccountType/>
      </UserInfo>
      <UserInfo>
        <DisplayName>Peter Rekers</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CB7B372A328646994FC6C5C5727780" ma:contentTypeVersion="17" ma:contentTypeDescription="Create a new document." ma:contentTypeScope="" ma:versionID="34bf8b05a5aeb3561289295b0e847876">
  <xsd:schema xmlns:xsd="http://www.w3.org/2001/XMLSchema" xmlns:xs="http://www.w3.org/2001/XMLSchema" xmlns:p="http://schemas.microsoft.com/office/2006/metadata/properties" xmlns:ns2="82e06a86-5873-4fb6-9162-ed349200676a" xmlns:ns3="2deb022d-e480-44ca-bfd7-6040ee655ef2" targetNamespace="http://schemas.microsoft.com/office/2006/metadata/properties" ma:root="true" ma:fieldsID="c46d856449fbdf50eefde81459934727" ns2:_="" ns3:_="">
    <xsd:import namespace="82e06a86-5873-4fb6-9162-ed349200676a"/>
    <xsd:import namespace="2deb022d-e480-44ca-bfd7-6040ee655e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06a86-5873-4fb6-9162-ed3492006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23ec9ac-782e-46e6-86d0-3a8a62ef4de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eb022d-e480-44ca-bfd7-6040ee655ef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ad86d83-2058-4468-be4f-7dd9b7d0b515}" ma:internalName="TaxCatchAll" ma:showField="CatchAllData" ma:web="2deb022d-e480-44ca-bfd7-6040ee655e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58CA3F-81B9-4224-88D1-0D85AFB7AAD7}">
  <ds:schemaRefs>
    <ds:schemaRef ds:uri="http://schemas.microsoft.com/sharepoint/v3/contenttype/forms"/>
  </ds:schemaRefs>
</ds:datastoreItem>
</file>

<file path=customXml/itemProps2.xml><?xml version="1.0" encoding="utf-8"?>
<ds:datastoreItem xmlns:ds="http://schemas.openxmlformats.org/officeDocument/2006/customXml" ds:itemID="{E3841AAE-0858-4184-8ABA-1E291ECE9C3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dee9f596-d6b2-45ff-9d36-cd16fae1ef9c"/>
    <ds:schemaRef ds:uri="e37bda16-8718-46b8-849a-224b9dfb2f8a"/>
    <ds:schemaRef ds:uri="http://www.w3.org/XML/1998/namespace"/>
    <ds:schemaRef ds:uri="http://purl.org/dc/dcmitype/"/>
  </ds:schemaRefs>
</ds:datastoreItem>
</file>

<file path=customXml/itemProps3.xml><?xml version="1.0" encoding="utf-8"?>
<ds:datastoreItem xmlns:ds="http://schemas.openxmlformats.org/officeDocument/2006/customXml" ds:itemID="{A18F512C-7EB9-4C60-A0AB-825BC91C6098}"/>
</file>

<file path=docProps/app.xml><?xml version="1.0" encoding="utf-8"?>
<Properties xmlns="http://schemas.openxmlformats.org/officeDocument/2006/extended-properties" xmlns:vt="http://schemas.openxmlformats.org/officeDocument/2006/docPropsVTypes">
  <Template/>
  <TotalTime>99</TotalTime>
  <Words>536</Words>
  <Application>Microsoft Office PowerPoint</Application>
  <PresentationFormat>Widescreen</PresentationFormat>
  <Paragraphs>17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Week 2 - Peace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Mckaysmith</dc:creator>
  <cp:lastModifiedBy>Peter Rekers</cp:lastModifiedBy>
  <cp:revision>21</cp:revision>
  <dcterms:created xsi:type="dcterms:W3CDTF">2022-11-02T01:55:21Z</dcterms:created>
  <dcterms:modified xsi:type="dcterms:W3CDTF">2022-11-14T20:47:35Z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0x010100ECE20A2757917F478F29E0132EC922FE</vt:lpwstr>
  </property>
  <property fmtid="{D5CDD505-2E9C-101B-9397-08002B2CF9AE}" pid="3" name="MediaServiceImageTags">
    <vt:lpwstr/>
  </property>
</Properties>
</file>