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87" r:id="rId5"/>
    <p:sldId id="288" r:id="rId6"/>
    <p:sldId id="286" r:id="rId7"/>
    <p:sldId id="260" r:id="rId8"/>
    <p:sldId id="284" r:id="rId9"/>
    <p:sldId id="285" r:id="rId10"/>
    <p:sldId id="258" r:id="rId11"/>
    <p:sldId id="259" r:id="rId12"/>
    <p:sldId id="289" r:id="rId13"/>
    <p:sldId id="261" r:id="rId14"/>
    <p:sldId id="262" r:id="rId15"/>
    <p:sldId id="282" r:id="rId16"/>
    <p:sldId id="283" r:id="rId17"/>
    <p:sldId id="263" r:id="rId18"/>
    <p:sldId id="264" r:id="rId19"/>
    <p:sldId id="265" r:id="rId20"/>
    <p:sldId id="290" r:id="rId21"/>
    <p:sldId id="266" r:id="rId22"/>
    <p:sldId id="280" r:id="rId23"/>
    <p:sldId id="281" r:id="rId24"/>
    <p:sldId id="267" r:id="rId25"/>
    <p:sldId id="268" r:id="rId26"/>
    <p:sldId id="291" r:id="rId27"/>
    <p:sldId id="269" r:id="rId28"/>
    <p:sldId id="270" r:id="rId29"/>
    <p:sldId id="278" r:id="rId30"/>
    <p:sldId id="279" r:id="rId31"/>
    <p:sldId id="271" r:id="rId32"/>
    <p:sldId id="272" r:id="rId33"/>
    <p:sldId id="292" r:id="rId34"/>
    <p:sldId id="273" r:id="rId35"/>
    <p:sldId id="274" r:id="rId36"/>
    <p:sldId id="293" r:id="rId37"/>
    <p:sldId id="294" r:id="rId38"/>
    <p:sldId id="275" r:id="rId39"/>
    <p:sldId id="2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C60"/>
    <a:srgbClr val="192843"/>
    <a:srgbClr val="FFF4D8"/>
    <a:srgbClr val="FFF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D17FEF-7E8D-4560-89E4-9314AEC74A94}" v="101" dt="2025-12-02T03:32:36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660"/>
  </p:normalViewPr>
  <p:slideViewPr>
    <p:cSldViewPr snapToGrid="0">
      <p:cViewPr varScale="1">
        <p:scale>
          <a:sx n="81" d="100"/>
          <a:sy n="81" d="100"/>
        </p:scale>
        <p:origin x="46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Seeds" userId="4bb9efd5-b24a-4850-858c-cb2934a81c15" providerId="ADAL" clId="{B5DF0DD5-A7D2-4CAA-B1C8-F99FC81C54B2}"/>
    <pc:docChg chg="undo custSel addSld delSld modSld sldOrd">
      <pc:chgData name="Laura Seeds" userId="4bb9efd5-b24a-4850-858c-cb2934a81c15" providerId="ADAL" clId="{B5DF0DD5-A7D2-4CAA-B1C8-F99FC81C54B2}" dt="2025-12-02T03:32:36.693" v="202"/>
      <pc:docMkLst>
        <pc:docMk/>
      </pc:docMkLst>
      <pc:sldChg chg="addSp delSp modSp mod setBg modClrScheme chgLayout">
        <pc:chgData name="Laura Seeds" userId="4bb9efd5-b24a-4850-858c-cb2934a81c15" providerId="ADAL" clId="{B5DF0DD5-A7D2-4CAA-B1C8-F99FC81C54B2}" dt="2025-12-02T03:12:43.782" v="176"/>
        <pc:sldMkLst>
          <pc:docMk/>
          <pc:sldMk cId="2446580439" sldId="257"/>
        </pc:sldMkLst>
        <pc:spChg chg="add mod ord">
          <ac:chgData name="Laura Seeds" userId="4bb9efd5-b24a-4850-858c-cb2934a81c15" providerId="ADAL" clId="{B5DF0DD5-A7D2-4CAA-B1C8-F99FC81C54B2}" dt="2025-11-21T07:03:49.388" v="96" actId="14100"/>
          <ac:spMkLst>
            <pc:docMk/>
            <pc:sldMk cId="2446580439" sldId="257"/>
            <ac:spMk id="13" creationId="{581D5951-88DB-1E21-8A41-9C1C4A261AA7}"/>
          </ac:spMkLst>
        </pc:spChg>
        <pc:spChg chg="add mod ord">
          <ac:chgData name="Laura Seeds" userId="4bb9efd5-b24a-4850-858c-cb2934a81c15" providerId="ADAL" clId="{B5DF0DD5-A7D2-4CAA-B1C8-F99FC81C54B2}" dt="2025-11-21T07:03:40.441" v="94" actId="14100"/>
          <ac:spMkLst>
            <pc:docMk/>
            <pc:sldMk cId="2446580439" sldId="257"/>
            <ac:spMk id="14" creationId="{EF793D57-1F01-BEBB-30C2-B4845742002A}"/>
          </ac:spMkLst>
        </pc:spChg>
      </pc:sldChg>
      <pc:sldChg chg="addSp delSp modSp new del mod modClrScheme chgLayout">
        <pc:chgData name="Laura Seeds" userId="4bb9efd5-b24a-4850-858c-cb2934a81c15" providerId="ADAL" clId="{B5DF0DD5-A7D2-4CAA-B1C8-F99FC81C54B2}" dt="2025-11-21T07:03:08.917" v="91" actId="2696"/>
        <pc:sldMkLst>
          <pc:docMk/>
          <pc:sldMk cId="574768496" sldId="258"/>
        </pc:sldMkLst>
      </pc:sldChg>
      <pc:sldChg chg="add setBg">
        <pc:chgData name="Laura Seeds" userId="4bb9efd5-b24a-4850-858c-cb2934a81c15" providerId="ADAL" clId="{B5DF0DD5-A7D2-4CAA-B1C8-F99FC81C54B2}" dt="2025-11-21T07:04:10.050" v="98"/>
        <pc:sldMkLst>
          <pc:docMk/>
          <pc:sldMk cId="687490485" sldId="258"/>
        </pc:sldMkLst>
      </pc:sldChg>
      <pc:sldChg chg="del">
        <pc:chgData name="Laura Seeds" userId="4bb9efd5-b24a-4850-858c-cb2934a81c15" providerId="ADAL" clId="{B5DF0DD5-A7D2-4CAA-B1C8-F99FC81C54B2}" dt="2025-11-21T06:59:52.786" v="67" actId="2696"/>
        <pc:sldMkLst>
          <pc:docMk/>
          <pc:sldMk cId="2751466985" sldId="258"/>
        </pc:sldMkLst>
      </pc:sldChg>
      <pc:sldChg chg="add setBg">
        <pc:chgData name="Laura Seeds" userId="4bb9efd5-b24a-4850-858c-cb2934a81c15" providerId="ADAL" clId="{B5DF0DD5-A7D2-4CAA-B1C8-F99FC81C54B2}" dt="2025-11-21T07:04:28.617" v="101"/>
        <pc:sldMkLst>
          <pc:docMk/>
          <pc:sldMk cId="2853993425" sldId="259"/>
        </pc:sldMkLst>
      </pc:sldChg>
      <pc:sldChg chg="del">
        <pc:chgData name="Laura Seeds" userId="4bb9efd5-b24a-4850-858c-cb2934a81c15" providerId="ADAL" clId="{B5DF0DD5-A7D2-4CAA-B1C8-F99FC81C54B2}" dt="2025-11-21T06:59:52.786" v="67" actId="2696"/>
        <pc:sldMkLst>
          <pc:docMk/>
          <pc:sldMk cId="3404229567" sldId="259"/>
        </pc:sldMkLst>
      </pc:sldChg>
      <pc:sldChg chg="add setBg">
        <pc:chgData name="Laura Seeds" userId="4bb9efd5-b24a-4850-858c-cb2934a81c15" providerId="ADAL" clId="{B5DF0DD5-A7D2-4CAA-B1C8-F99FC81C54B2}" dt="2025-11-21T07:04:47.833" v="104"/>
        <pc:sldMkLst>
          <pc:docMk/>
          <pc:sldMk cId="390782915" sldId="260"/>
        </pc:sldMkLst>
      </pc:sldChg>
      <pc:sldChg chg="del">
        <pc:chgData name="Laura Seeds" userId="4bb9efd5-b24a-4850-858c-cb2934a81c15" providerId="ADAL" clId="{B5DF0DD5-A7D2-4CAA-B1C8-F99FC81C54B2}" dt="2025-11-21T06:59:52.786" v="67" actId="2696"/>
        <pc:sldMkLst>
          <pc:docMk/>
          <pc:sldMk cId="1097042286" sldId="260"/>
        </pc:sldMkLst>
      </pc:sldChg>
      <pc:sldChg chg="del">
        <pc:chgData name="Laura Seeds" userId="4bb9efd5-b24a-4850-858c-cb2934a81c15" providerId="ADAL" clId="{B5DF0DD5-A7D2-4CAA-B1C8-F99FC81C54B2}" dt="2025-11-21T06:59:52.786" v="67" actId="2696"/>
        <pc:sldMkLst>
          <pc:docMk/>
          <pc:sldMk cId="1861985634" sldId="261"/>
        </pc:sldMkLst>
      </pc:sldChg>
      <pc:sldChg chg="add setBg">
        <pc:chgData name="Laura Seeds" userId="4bb9efd5-b24a-4850-858c-cb2934a81c15" providerId="ADAL" clId="{B5DF0DD5-A7D2-4CAA-B1C8-F99FC81C54B2}" dt="2025-11-21T07:05:13.173" v="107"/>
        <pc:sldMkLst>
          <pc:docMk/>
          <pc:sldMk cId="2949608482" sldId="261"/>
        </pc:sldMkLst>
      </pc:sldChg>
      <pc:sldChg chg="add replId setBg">
        <pc:chgData name="Laura Seeds" userId="4bb9efd5-b24a-4850-858c-cb2934a81c15" providerId="ADAL" clId="{B5DF0DD5-A7D2-4CAA-B1C8-F99FC81C54B2}" dt="2025-11-21T07:05:29.838" v="109"/>
        <pc:sldMkLst>
          <pc:docMk/>
          <pc:sldMk cId="1500863165" sldId="262"/>
        </pc:sldMkLst>
      </pc:sldChg>
      <pc:sldChg chg="modSp new del mod setBg">
        <pc:chgData name="Laura Seeds" userId="4bb9efd5-b24a-4850-858c-cb2934a81c15" providerId="ADAL" clId="{B5DF0DD5-A7D2-4CAA-B1C8-F99FC81C54B2}" dt="2025-11-21T06:59:52.786" v="67" actId="2696"/>
        <pc:sldMkLst>
          <pc:docMk/>
          <pc:sldMk cId="3226409106" sldId="262"/>
        </pc:sldMkLst>
      </pc:sldChg>
      <pc:sldChg chg="modSp new del mod setBg">
        <pc:chgData name="Laura Seeds" userId="4bb9efd5-b24a-4850-858c-cb2934a81c15" providerId="ADAL" clId="{B5DF0DD5-A7D2-4CAA-B1C8-F99FC81C54B2}" dt="2025-11-21T06:59:52.786" v="67" actId="2696"/>
        <pc:sldMkLst>
          <pc:docMk/>
          <pc:sldMk cId="2888516316" sldId="263"/>
        </pc:sldMkLst>
      </pc:sldChg>
      <pc:sldChg chg="add replId setBg">
        <pc:chgData name="Laura Seeds" userId="4bb9efd5-b24a-4850-858c-cb2934a81c15" providerId="ADAL" clId="{B5DF0DD5-A7D2-4CAA-B1C8-F99FC81C54B2}" dt="2025-11-21T07:05:50.393" v="111"/>
        <pc:sldMkLst>
          <pc:docMk/>
          <pc:sldMk cId="3302523620" sldId="263"/>
        </pc:sldMkLst>
      </pc:sldChg>
      <pc:sldChg chg="add replId setBg">
        <pc:chgData name="Laura Seeds" userId="4bb9efd5-b24a-4850-858c-cb2934a81c15" providerId="ADAL" clId="{B5DF0DD5-A7D2-4CAA-B1C8-F99FC81C54B2}" dt="2025-11-21T07:06:07.733" v="113"/>
        <pc:sldMkLst>
          <pc:docMk/>
          <pc:sldMk cId="264528511" sldId="264"/>
        </pc:sldMkLst>
      </pc:sldChg>
      <pc:sldChg chg="modSp new del mod setBg">
        <pc:chgData name="Laura Seeds" userId="4bb9efd5-b24a-4850-858c-cb2934a81c15" providerId="ADAL" clId="{B5DF0DD5-A7D2-4CAA-B1C8-F99FC81C54B2}" dt="2025-11-21T06:59:52.786" v="67" actId="2696"/>
        <pc:sldMkLst>
          <pc:docMk/>
          <pc:sldMk cId="3231607060" sldId="264"/>
        </pc:sldMkLst>
      </pc:sldChg>
      <pc:sldChg chg="modSp new del mod setBg">
        <pc:chgData name="Laura Seeds" userId="4bb9efd5-b24a-4850-858c-cb2934a81c15" providerId="ADAL" clId="{B5DF0DD5-A7D2-4CAA-B1C8-F99FC81C54B2}" dt="2025-11-21T06:59:52.786" v="67" actId="2696"/>
        <pc:sldMkLst>
          <pc:docMk/>
          <pc:sldMk cId="1857074914" sldId="265"/>
        </pc:sldMkLst>
      </pc:sldChg>
      <pc:sldChg chg="add setBg">
        <pc:chgData name="Laura Seeds" userId="4bb9efd5-b24a-4850-858c-cb2934a81c15" providerId="ADAL" clId="{B5DF0DD5-A7D2-4CAA-B1C8-F99FC81C54B2}" dt="2025-12-02T03:26:42.599" v="190"/>
        <pc:sldMkLst>
          <pc:docMk/>
          <pc:sldMk cId="3235209067" sldId="265"/>
        </pc:sldMkLst>
      </pc:sldChg>
      <pc:sldChg chg="add replId setBg">
        <pc:chgData name="Laura Seeds" userId="4bb9efd5-b24a-4850-858c-cb2934a81c15" providerId="ADAL" clId="{B5DF0DD5-A7D2-4CAA-B1C8-F99FC81C54B2}" dt="2025-11-21T07:06:43.020" v="118"/>
        <pc:sldMkLst>
          <pc:docMk/>
          <pc:sldMk cId="1889764908" sldId="266"/>
        </pc:sldMkLst>
      </pc:sldChg>
      <pc:sldChg chg="modSp new del mod setBg">
        <pc:chgData name="Laura Seeds" userId="4bb9efd5-b24a-4850-858c-cb2934a81c15" providerId="ADAL" clId="{B5DF0DD5-A7D2-4CAA-B1C8-F99FC81C54B2}" dt="2025-11-21T06:59:52.786" v="67" actId="2696"/>
        <pc:sldMkLst>
          <pc:docMk/>
          <pc:sldMk cId="2879915922" sldId="266"/>
        </pc:sldMkLst>
      </pc:sldChg>
      <pc:sldChg chg="add replId setBg">
        <pc:chgData name="Laura Seeds" userId="4bb9efd5-b24a-4850-858c-cb2934a81c15" providerId="ADAL" clId="{B5DF0DD5-A7D2-4CAA-B1C8-F99FC81C54B2}" dt="2025-11-21T07:06:58.872" v="120"/>
        <pc:sldMkLst>
          <pc:docMk/>
          <pc:sldMk cId="3663151934" sldId="267"/>
        </pc:sldMkLst>
      </pc:sldChg>
      <pc:sldChg chg="modSp add del mod setBg">
        <pc:chgData name="Laura Seeds" userId="4bb9efd5-b24a-4850-858c-cb2934a81c15" providerId="ADAL" clId="{B5DF0DD5-A7D2-4CAA-B1C8-F99FC81C54B2}" dt="2025-11-21T06:59:52.786" v="67" actId="2696"/>
        <pc:sldMkLst>
          <pc:docMk/>
          <pc:sldMk cId="4095572403" sldId="267"/>
        </pc:sldMkLst>
      </pc:sldChg>
      <pc:sldChg chg="addSp modSp add del mod">
        <pc:chgData name="Laura Seeds" userId="4bb9efd5-b24a-4850-858c-cb2934a81c15" providerId="ADAL" clId="{B5DF0DD5-A7D2-4CAA-B1C8-F99FC81C54B2}" dt="2025-11-21T06:59:52.786" v="67" actId="2696"/>
        <pc:sldMkLst>
          <pc:docMk/>
          <pc:sldMk cId="2080179337" sldId="268"/>
        </pc:sldMkLst>
      </pc:sldChg>
      <pc:sldChg chg="add replId setBg">
        <pc:chgData name="Laura Seeds" userId="4bb9efd5-b24a-4850-858c-cb2934a81c15" providerId="ADAL" clId="{B5DF0DD5-A7D2-4CAA-B1C8-F99FC81C54B2}" dt="2025-11-21T07:07:14.752" v="122"/>
        <pc:sldMkLst>
          <pc:docMk/>
          <pc:sldMk cId="2801883434" sldId="268"/>
        </pc:sldMkLst>
      </pc:sldChg>
      <pc:sldChg chg="addSp modSp add del mod">
        <pc:chgData name="Laura Seeds" userId="4bb9efd5-b24a-4850-858c-cb2934a81c15" providerId="ADAL" clId="{B5DF0DD5-A7D2-4CAA-B1C8-F99FC81C54B2}" dt="2025-11-21T06:59:52.786" v="67" actId="2696"/>
        <pc:sldMkLst>
          <pc:docMk/>
          <pc:sldMk cId="64388379" sldId="269"/>
        </pc:sldMkLst>
      </pc:sldChg>
      <pc:sldChg chg="add setBg">
        <pc:chgData name="Laura Seeds" userId="4bb9efd5-b24a-4850-858c-cb2934a81c15" providerId="ADAL" clId="{B5DF0DD5-A7D2-4CAA-B1C8-F99FC81C54B2}" dt="2025-11-21T07:07:51.185" v="125"/>
        <pc:sldMkLst>
          <pc:docMk/>
          <pc:sldMk cId="4090958272" sldId="269"/>
        </pc:sldMkLst>
      </pc:sldChg>
      <pc:sldChg chg="add replId setBg">
        <pc:chgData name="Laura Seeds" userId="4bb9efd5-b24a-4850-858c-cb2934a81c15" providerId="ADAL" clId="{B5DF0DD5-A7D2-4CAA-B1C8-F99FC81C54B2}" dt="2025-11-21T07:08:04.996" v="127"/>
        <pc:sldMkLst>
          <pc:docMk/>
          <pc:sldMk cId="580320671" sldId="270"/>
        </pc:sldMkLst>
      </pc:sldChg>
      <pc:sldChg chg="addSp modSp add del mod">
        <pc:chgData name="Laura Seeds" userId="4bb9efd5-b24a-4850-858c-cb2934a81c15" providerId="ADAL" clId="{B5DF0DD5-A7D2-4CAA-B1C8-F99FC81C54B2}" dt="2025-11-21T06:59:52.786" v="67" actId="2696"/>
        <pc:sldMkLst>
          <pc:docMk/>
          <pc:sldMk cId="1045371856" sldId="270"/>
        </pc:sldMkLst>
      </pc:sldChg>
      <pc:sldChg chg="add replId setBg">
        <pc:chgData name="Laura Seeds" userId="4bb9efd5-b24a-4850-858c-cb2934a81c15" providerId="ADAL" clId="{B5DF0DD5-A7D2-4CAA-B1C8-F99FC81C54B2}" dt="2025-11-21T07:08:46.767" v="133"/>
        <pc:sldMkLst>
          <pc:docMk/>
          <pc:sldMk cId="1357389665" sldId="271"/>
        </pc:sldMkLst>
      </pc:sldChg>
      <pc:sldChg chg="addSp modSp add del mod">
        <pc:chgData name="Laura Seeds" userId="4bb9efd5-b24a-4850-858c-cb2934a81c15" providerId="ADAL" clId="{B5DF0DD5-A7D2-4CAA-B1C8-F99FC81C54B2}" dt="2025-11-21T06:59:52.786" v="67" actId="2696"/>
        <pc:sldMkLst>
          <pc:docMk/>
          <pc:sldMk cId="2459991590" sldId="271"/>
        </pc:sldMkLst>
      </pc:sldChg>
      <pc:sldChg chg="add replId setBg">
        <pc:chgData name="Laura Seeds" userId="4bb9efd5-b24a-4850-858c-cb2934a81c15" providerId="ADAL" clId="{B5DF0DD5-A7D2-4CAA-B1C8-F99FC81C54B2}" dt="2025-11-21T07:08:32.150" v="131"/>
        <pc:sldMkLst>
          <pc:docMk/>
          <pc:sldMk cId="1926636913" sldId="272"/>
        </pc:sldMkLst>
      </pc:sldChg>
      <pc:sldChg chg="add setBg">
        <pc:chgData name="Laura Seeds" userId="4bb9efd5-b24a-4850-858c-cb2934a81c15" providerId="ADAL" clId="{B5DF0DD5-A7D2-4CAA-B1C8-F99FC81C54B2}" dt="2025-11-21T07:09:11.203" v="136"/>
        <pc:sldMkLst>
          <pc:docMk/>
          <pc:sldMk cId="1362467244" sldId="273"/>
        </pc:sldMkLst>
      </pc:sldChg>
      <pc:sldChg chg="add replId setBg">
        <pc:chgData name="Laura Seeds" userId="4bb9efd5-b24a-4850-858c-cb2934a81c15" providerId="ADAL" clId="{B5DF0DD5-A7D2-4CAA-B1C8-F99FC81C54B2}" dt="2025-11-21T07:09:22.831" v="138"/>
        <pc:sldMkLst>
          <pc:docMk/>
          <pc:sldMk cId="2558494720" sldId="274"/>
        </pc:sldMkLst>
      </pc:sldChg>
      <pc:sldChg chg="add replId setBg">
        <pc:chgData name="Laura Seeds" userId="4bb9efd5-b24a-4850-858c-cb2934a81c15" providerId="ADAL" clId="{B5DF0DD5-A7D2-4CAA-B1C8-F99FC81C54B2}" dt="2025-11-21T07:09:33.650" v="140"/>
        <pc:sldMkLst>
          <pc:docMk/>
          <pc:sldMk cId="2140662370" sldId="275"/>
        </pc:sldMkLst>
      </pc:sldChg>
      <pc:sldChg chg="add replId setBg">
        <pc:chgData name="Laura Seeds" userId="4bb9efd5-b24a-4850-858c-cb2934a81c15" providerId="ADAL" clId="{B5DF0DD5-A7D2-4CAA-B1C8-F99FC81C54B2}" dt="2025-11-21T07:09:42.772" v="142"/>
        <pc:sldMkLst>
          <pc:docMk/>
          <pc:sldMk cId="1375578264" sldId="276"/>
        </pc:sldMkLst>
      </pc:sldChg>
      <pc:sldChg chg="new del">
        <pc:chgData name="Laura Seeds" userId="4bb9efd5-b24a-4850-858c-cb2934a81c15" providerId="ADAL" clId="{B5DF0DD5-A7D2-4CAA-B1C8-F99FC81C54B2}" dt="2025-11-21T07:12:53.275" v="144" actId="2696"/>
        <pc:sldMkLst>
          <pc:docMk/>
          <pc:sldMk cId="623171089" sldId="277"/>
        </pc:sldMkLst>
      </pc:sldChg>
      <pc:sldChg chg="add setBg">
        <pc:chgData name="Laura Seeds" userId="4bb9efd5-b24a-4850-858c-cb2934a81c15" providerId="ADAL" clId="{B5DF0DD5-A7D2-4CAA-B1C8-F99FC81C54B2}" dt="2025-11-21T07:13:26.125" v="147"/>
        <pc:sldMkLst>
          <pc:docMk/>
          <pc:sldMk cId="2674427543" sldId="277"/>
        </pc:sldMkLst>
      </pc:sldChg>
      <pc:sldChg chg="add ord setBg">
        <pc:chgData name="Laura Seeds" userId="4bb9efd5-b24a-4850-858c-cb2934a81c15" providerId="ADAL" clId="{B5DF0DD5-A7D2-4CAA-B1C8-F99FC81C54B2}" dt="2025-12-02T03:10:11.777" v="155"/>
        <pc:sldMkLst>
          <pc:docMk/>
          <pc:sldMk cId="3243705185" sldId="278"/>
        </pc:sldMkLst>
      </pc:sldChg>
      <pc:sldChg chg="add">
        <pc:chgData name="Laura Seeds" userId="4bb9efd5-b24a-4850-858c-cb2934a81c15" providerId="ADAL" clId="{B5DF0DD5-A7D2-4CAA-B1C8-F99FC81C54B2}" dt="2025-12-02T03:10:04.782" v="153" actId="2890"/>
        <pc:sldMkLst>
          <pc:docMk/>
          <pc:sldMk cId="383986092" sldId="279"/>
        </pc:sldMkLst>
      </pc:sldChg>
      <pc:sldChg chg="add setBg">
        <pc:chgData name="Laura Seeds" userId="4bb9efd5-b24a-4850-858c-cb2934a81c15" providerId="ADAL" clId="{B5DF0DD5-A7D2-4CAA-B1C8-F99FC81C54B2}" dt="2025-12-02T03:10:33.705" v="158"/>
        <pc:sldMkLst>
          <pc:docMk/>
          <pc:sldMk cId="2202762358" sldId="280"/>
        </pc:sldMkLst>
      </pc:sldChg>
      <pc:sldChg chg="add setBg">
        <pc:chgData name="Laura Seeds" userId="4bb9efd5-b24a-4850-858c-cb2934a81c15" providerId="ADAL" clId="{B5DF0DD5-A7D2-4CAA-B1C8-F99FC81C54B2}" dt="2025-12-02T03:10:56.416" v="161"/>
        <pc:sldMkLst>
          <pc:docMk/>
          <pc:sldMk cId="2372138353" sldId="281"/>
        </pc:sldMkLst>
      </pc:sldChg>
      <pc:sldChg chg="add setBg">
        <pc:chgData name="Laura Seeds" userId="4bb9efd5-b24a-4850-858c-cb2934a81c15" providerId="ADAL" clId="{B5DF0DD5-A7D2-4CAA-B1C8-F99FC81C54B2}" dt="2025-12-02T03:11:12.929" v="164"/>
        <pc:sldMkLst>
          <pc:docMk/>
          <pc:sldMk cId="36887583" sldId="282"/>
        </pc:sldMkLst>
      </pc:sldChg>
      <pc:sldChg chg="add setBg">
        <pc:chgData name="Laura Seeds" userId="4bb9efd5-b24a-4850-858c-cb2934a81c15" providerId="ADAL" clId="{B5DF0DD5-A7D2-4CAA-B1C8-F99FC81C54B2}" dt="2025-12-02T03:11:29.201" v="167"/>
        <pc:sldMkLst>
          <pc:docMk/>
          <pc:sldMk cId="1952682011" sldId="283"/>
        </pc:sldMkLst>
      </pc:sldChg>
      <pc:sldChg chg="add setBg">
        <pc:chgData name="Laura Seeds" userId="4bb9efd5-b24a-4850-858c-cb2934a81c15" providerId="ADAL" clId="{B5DF0DD5-A7D2-4CAA-B1C8-F99FC81C54B2}" dt="2025-12-02T03:12:01.722" v="170"/>
        <pc:sldMkLst>
          <pc:docMk/>
          <pc:sldMk cId="270969111" sldId="284"/>
        </pc:sldMkLst>
      </pc:sldChg>
      <pc:sldChg chg="add setBg">
        <pc:chgData name="Laura Seeds" userId="4bb9efd5-b24a-4850-858c-cb2934a81c15" providerId="ADAL" clId="{B5DF0DD5-A7D2-4CAA-B1C8-F99FC81C54B2}" dt="2025-12-02T03:12:22.980" v="173"/>
        <pc:sldMkLst>
          <pc:docMk/>
          <pc:sldMk cId="1231335067" sldId="285"/>
        </pc:sldMkLst>
      </pc:sldChg>
      <pc:sldChg chg="add">
        <pc:chgData name="Laura Seeds" userId="4bb9efd5-b24a-4850-858c-cb2934a81c15" providerId="ADAL" clId="{B5DF0DD5-A7D2-4CAA-B1C8-F99FC81C54B2}" dt="2025-12-02T03:12:28.499" v="174" actId="2890"/>
        <pc:sldMkLst>
          <pc:docMk/>
          <pc:sldMk cId="332531748" sldId="286"/>
        </pc:sldMkLst>
      </pc:sldChg>
      <pc:sldChg chg="add setBg">
        <pc:chgData name="Laura Seeds" userId="4bb9efd5-b24a-4850-858c-cb2934a81c15" providerId="ADAL" clId="{B5DF0DD5-A7D2-4CAA-B1C8-F99FC81C54B2}" dt="2025-12-02T03:13:03.090" v="179"/>
        <pc:sldMkLst>
          <pc:docMk/>
          <pc:sldMk cId="2535929112" sldId="287"/>
        </pc:sldMkLst>
      </pc:sldChg>
      <pc:sldChg chg="add ord setBg">
        <pc:chgData name="Laura Seeds" userId="4bb9efd5-b24a-4850-858c-cb2934a81c15" providerId="ADAL" clId="{B5DF0DD5-A7D2-4CAA-B1C8-F99FC81C54B2}" dt="2025-12-02T03:25:41.432" v="184"/>
        <pc:sldMkLst>
          <pc:docMk/>
          <pc:sldMk cId="730850144" sldId="288"/>
        </pc:sldMkLst>
      </pc:sldChg>
      <pc:sldChg chg="add setBg">
        <pc:chgData name="Laura Seeds" userId="4bb9efd5-b24a-4850-858c-cb2934a81c15" providerId="ADAL" clId="{B5DF0DD5-A7D2-4CAA-B1C8-F99FC81C54B2}" dt="2025-12-02T03:26:04.580" v="187"/>
        <pc:sldMkLst>
          <pc:docMk/>
          <pc:sldMk cId="219041458" sldId="289"/>
        </pc:sldMkLst>
      </pc:sldChg>
      <pc:sldChg chg="add">
        <pc:chgData name="Laura Seeds" userId="4bb9efd5-b24a-4850-858c-cb2934a81c15" providerId="ADAL" clId="{B5DF0DD5-A7D2-4CAA-B1C8-F99FC81C54B2}" dt="2025-12-02T03:26:22.582" v="188" actId="2890"/>
        <pc:sldMkLst>
          <pc:docMk/>
          <pc:sldMk cId="2822475160" sldId="290"/>
        </pc:sldMkLst>
      </pc:sldChg>
      <pc:sldChg chg="add setBg">
        <pc:chgData name="Laura Seeds" userId="4bb9efd5-b24a-4850-858c-cb2934a81c15" providerId="ADAL" clId="{B5DF0DD5-A7D2-4CAA-B1C8-F99FC81C54B2}" dt="2025-12-02T03:27:25.899" v="193"/>
        <pc:sldMkLst>
          <pc:docMk/>
          <pc:sldMk cId="4033923886" sldId="291"/>
        </pc:sldMkLst>
      </pc:sldChg>
      <pc:sldChg chg="add setBg">
        <pc:chgData name="Laura Seeds" userId="4bb9efd5-b24a-4850-858c-cb2934a81c15" providerId="ADAL" clId="{B5DF0DD5-A7D2-4CAA-B1C8-F99FC81C54B2}" dt="2025-12-02T03:27:51.570" v="196"/>
        <pc:sldMkLst>
          <pc:docMk/>
          <pc:sldMk cId="2596770115" sldId="292"/>
        </pc:sldMkLst>
      </pc:sldChg>
      <pc:sldChg chg="add setBg">
        <pc:chgData name="Laura Seeds" userId="4bb9efd5-b24a-4850-858c-cb2934a81c15" providerId="ADAL" clId="{B5DF0DD5-A7D2-4CAA-B1C8-F99FC81C54B2}" dt="2025-12-02T03:32:17.177" v="199"/>
        <pc:sldMkLst>
          <pc:docMk/>
          <pc:sldMk cId="3028718113" sldId="293"/>
        </pc:sldMkLst>
      </pc:sldChg>
      <pc:sldChg chg="add setBg">
        <pc:chgData name="Laura Seeds" userId="4bb9efd5-b24a-4850-858c-cb2934a81c15" providerId="ADAL" clId="{B5DF0DD5-A7D2-4CAA-B1C8-F99FC81C54B2}" dt="2025-12-02T03:32:36.693" v="202"/>
        <pc:sldMkLst>
          <pc:docMk/>
          <pc:sldMk cId="1228495477" sldId="2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3C95-D972-2263-CE60-D8D2A25F4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4E910-916C-979D-82AC-377573CEA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5E8B-CA6C-2CF3-3007-6CA1ABF7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421E9-CBAC-9B4D-8A9F-9DA5D844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A4F78-3A20-C3A8-7918-0CCD0C24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138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DD17-214B-8D50-69F2-3E0978B5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BEC00-6467-FEC1-D429-ABFBF0515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AE5F7-D292-58D0-FE56-89BE44BA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48D88-F3CE-55A3-26AE-9656A5AF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4B0F-5406-BA89-9EBE-10DAAD6C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569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60E6B-4209-9208-5B6E-2F0A8F010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4F6C0-4106-AF55-B6F4-8C84366CB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A0E7-65D4-3EE8-5CA0-9937102A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D2D18-F58A-CE11-F589-82E8BDA6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E8947-3C2F-A43D-75C2-6AE58676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66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D129-3617-0C35-27F9-D27ED3E8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3272-0032-18F4-2482-A08325EB5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6D7E4-B009-A67F-EB37-A2A4AA6B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9F307-10F8-8191-4740-14782A6C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5C901-BE90-A2F3-DB60-A0AAEC4E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59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74A3-16FD-D016-1DFF-F02F5EB1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965B0-917F-B523-3BC9-87C4BC077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80C46-43B1-5823-EC4A-C2BA6D32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20FD7-B759-0BA6-48C9-97E7C1AB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4B49A-FC00-F6BC-7CB1-457E1B19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146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04BD-7BDE-C6C8-D9E7-D1BA9175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01A61-0E59-92B4-5C92-F5C1AB1BE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B3639-697A-8A21-7157-07A56FA50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70BD2-0834-40DA-6D2C-9EFC243B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CE276-9932-F345-A25D-43AEE34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AF0F7-3BC5-46B2-AC1F-B4A28826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1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08729-1433-F8E1-5D33-35E850FC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E7D07-1099-BDF2-85A4-E043499C3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8F54E-930A-B0B1-1D16-B07F5F58C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BF08E-F1AE-95DA-EF2F-7D5B42972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86423-FB44-EBCC-D129-BD69C0B72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C17EFB-7C60-4EEC-B344-EBE52CD6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102E7-6BDA-A5A0-D695-2DBEC4A7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7B021-B78C-5BE3-F4AF-779AF589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78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BE73-B8C5-B0CA-9C12-C55B7A76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81176-FFAE-7D42-772A-759B544E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2E996-785F-63D9-99CD-3EE41842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3F894-7DCF-5EEE-F855-145DAD3E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09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E232C-B4CF-2030-E955-3B91FCD9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99B59-0A60-EACC-F83B-DAB8C4E1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0C446-43B1-8E13-BDFC-0BE8EAC4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04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12EC-BFD0-2882-1324-640F1157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24C31-215D-D142-250A-88EFEE876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D775A-A190-A305-59EF-E5FF00336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8CBFF-EEDA-CEA6-9B8B-8347AA44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A6612-B0AA-CBA0-565F-EC75CD06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319BC-22B4-8746-1772-0A38658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486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48AB-BB36-7D78-A796-A62621B4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3E6DA-77EF-8CD2-FD1C-C8E13B396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92877-CB8F-DF17-587A-23FA0BD2B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6B34D-8DB9-4AE4-8CD4-4B7BF35B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9ECA3-14EA-9B87-2D8E-AA663C7A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EAD62-28E7-62BD-F6AF-3F5AFB3C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73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1EE3DE-81D4-DCC6-0EC7-32BDA2CD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209A5-1059-05CB-7F9D-9E825EAED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570F0-CBD2-6159-9D45-BAF784F7F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854F1E-6DC6-482D-A66F-ED8BDB968695}" type="datetimeFigureOut">
              <a:rPr lang="en-AU" smtClean="0"/>
              <a:t>2/12/2025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A6C42-5453-13E5-5D5F-18CE1444E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D3E4-8957-C0B9-897B-B364DC3F9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B767CC-280A-49EA-B87B-47BAEF884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34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FC17-684F-60BA-66F7-6A70CAFF5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067" y="1054154"/>
            <a:ext cx="9144000" cy="2007545"/>
          </a:xfrm>
        </p:spPr>
        <p:txBody>
          <a:bodyPr anchor="t"/>
          <a:lstStyle/>
          <a:p>
            <a:pPr algn="l"/>
            <a:endParaRPr lang="en-AU" dirty="0">
              <a:solidFill>
                <a:srgbClr val="FFF8AF"/>
              </a:solidFill>
              <a:latin typeface="Myriad Pro Black" panose="020B08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6C22C-E6C7-0E74-BA73-AFF8CB43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67" y="3158181"/>
            <a:ext cx="9144000" cy="1444642"/>
          </a:xfrm>
        </p:spPr>
        <p:txBody>
          <a:bodyPr/>
          <a:lstStyle/>
          <a:p>
            <a:pPr algn="l"/>
            <a:endParaRPr lang="en-AU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1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88F34-CF1F-0635-DEB7-B869195C6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9ED42A0-7B87-9C7C-D709-4A373D40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49848E0-E8FA-2E18-4186-397656B5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09A88-DD3A-B9EE-7DA2-2A2543B08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D68A7C4-781B-078A-6805-7D316359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3875BFE-FA8C-8B17-2FBA-8EF09F425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9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DA9C4-3D06-E7A7-ED5B-E993A73E2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10D6DDC-AD34-FD2B-89D4-7AE2B4F4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76FA87A-15E1-C9E0-7372-99D4114B0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69695-A445-B076-9B24-B99F8E5D2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3EBF0C4-D253-EAC3-9DB6-DCD9D255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AF8575-BAF5-8D45-70BE-0BB59721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0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B593B-18C9-7914-51A0-EA9C5139C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3446B22-707D-F4A0-9010-7CCFBAB7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9DFFC6A-8768-7AB9-108C-694EC6FD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6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545C5-B766-66A0-57C3-1ECDA0D3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25944F7-F1E9-2BEC-0F49-2119B0BD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082252-F49C-85A7-688E-607462B7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DB62CE-3B25-49F0-DBFC-D6A6D2D62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E23EE25-51D7-4779-6774-99F49A85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4319FC6-C58F-C0AD-EB4E-B8FC687B0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8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879AD2-CDCB-080F-F67C-32CEB8570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4EE1148-B219-4DA0-0886-BC666129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59361D2-1015-D14E-446C-5B42AAE92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3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F2B365-7997-41D8-7750-644A096F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D16F50-701B-9056-038D-BF372CEB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EBFF342-260E-3048-2138-AF9343BD3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8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B9BE7-E476-119F-51FF-ACF88711A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CCD0E1-937A-5F92-4782-6A552F06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A8C7B45-0098-5C3E-C697-C2890A367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0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28BED-E6B4-65F4-6BF0-543D4AE91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9724-FB94-D384-B9BD-2F3C58C53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067" y="1054154"/>
            <a:ext cx="9144000" cy="2007545"/>
          </a:xfrm>
        </p:spPr>
        <p:txBody>
          <a:bodyPr anchor="t"/>
          <a:lstStyle/>
          <a:p>
            <a:pPr algn="l"/>
            <a:endParaRPr lang="en-AU" dirty="0">
              <a:solidFill>
                <a:srgbClr val="FFF8AF"/>
              </a:solidFill>
              <a:latin typeface="Myriad Pro Black" panose="020B08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F0305-7C02-17DE-3C47-65AC30E42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67" y="3158181"/>
            <a:ext cx="9144000" cy="1444642"/>
          </a:xfrm>
        </p:spPr>
        <p:txBody>
          <a:bodyPr/>
          <a:lstStyle/>
          <a:p>
            <a:pPr algn="l"/>
            <a:endParaRPr lang="en-AU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2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63B6E-01F7-6389-B244-38F41D77B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35107E9-1010-B6B2-C01B-1DCF4DAC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B7F57E-2306-DBEC-5AD5-D79FBC62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47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03C04-8A95-CD9A-1024-940A76687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A5EC369-33B3-4135-99AE-9C3E74C8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3F3E24-56CC-D6DC-8F1D-1CEECE10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64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3874E-4068-70EF-7A14-0BA1C761E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EA0BAD6-3043-FFDB-DE5E-12948985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43E672-CD48-607D-F7C2-5A9686F1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62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46B11-A27B-6991-E371-4540E8C44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61F8DF6-E84B-1BD0-24BA-78876DA6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1DB9AE1-0C52-EE4F-B901-496C96988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38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356C4-A0AF-742D-25AF-48707F26B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8FA9DC1-F3D9-F907-441F-0FFCAF9A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FFDD00-773F-D9B7-7C22-0B3EF301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5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B6677-EA43-A4D8-9C3B-745901F8B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362BABC-93E1-0BF8-279E-74D514AA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F98DCA0-865E-1169-354F-B7C69D0E3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83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4E56F-4D5B-1649-ACEB-8FC4787B0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8C1F453-94AC-AB1B-2409-71728F0A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717ED5F-BBBC-7133-50A7-E05F085C9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92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58AEE-120B-B27C-9989-B45B5C628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246F216-E0BB-3704-7EC7-ADFCB3E9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BA14FEB-1276-8F63-6990-FA2A23C70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58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DBE6E-9F24-6F99-F221-E54D94BC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E74DE4F-B5A2-9309-12C4-945AAE2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F492EAD-EA5F-EB8C-E3B0-2C795DBA0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2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D5913E-7FD7-8A30-5CF6-0A67DBF9E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AAEF12A-41FF-921E-F72E-A12B09C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514AA4-2A50-E157-84BF-66CF3ABB1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0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5ADA2-CD34-B95F-17CB-227369B8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81D5951-88DB-1E21-8A41-9C1C4A26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F793D57-1F01-BEBB-30C2-B48457420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80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D4373-BD78-D0AE-22C2-92D0F305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ED05D3C-EB93-1F1C-D343-1CF1D657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02E6243-F382-72E7-FD34-E8A0FF2FA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6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FBC741-6508-BA0C-3F87-75F96DA1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9CAD2FF-2E62-D192-AFE0-2BA156F9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F0CB7C9-D8AB-662F-19C7-E1A21D74E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9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D3D57-57DC-C849-85DE-7EC8F3C2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43D6F29-6583-9703-557C-E7C329CC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C911C5B-8EB5-8CD6-9A3A-F600C1C6A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36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41C45-D3D9-E95B-97EA-83A654BC7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A747FB1-A08D-E64F-2F5B-42E7E1D0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C07262-56DF-06D1-5E86-1077EE3DC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70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A0349-22DE-BAB1-ACDA-DFB974D4A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692B3A3-CDE1-90E2-6DB2-12ADCB40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867D7D0-DA66-3995-0657-FC0451D33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67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81270-14E0-EDEE-CAAA-01265C208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4494195-8093-1C00-4103-13B9D7AD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1FD84E0-D3DF-9474-B4D8-D1F954AA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94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CF69A-BC34-ADA0-272F-A5074F988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37648C8-3FA8-09BD-D429-008FA055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640EC13-BABC-DE78-2FBB-D66FD350C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18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0B84B-F512-D81E-7312-93E514991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2E0868D-7E37-7488-A0C8-328BCCFF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E4BEDAA-5DD8-F96A-2419-2EFC51B81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95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CE3CEF-9E81-B9F3-8A00-839042B06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CBC6B05-31F0-C333-54EA-6669A89A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D5EE96F-C8BA-332B-3CED-7FF4EDDD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662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54A11-4530-A466-0E63-0DBA116D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F8FF41D-48EB-D474-B256-CD1F3294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8F85F17-6A35-958B-D0F8-EB1EFD78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341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78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462A2-D8C5-5314-BB06-E38C4DA1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9DC8536-973F-E433-C87D-C51B366D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9DFE8CF-BB27-1CAD-2E4D-AF4EF90F1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29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9A90E-0945-BEAA-C14F-0ACECE480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4EC18E6-9D83-1D62-CD57-1762145E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F5E47ED-EA14-5D17-B227-A3D1FEF9E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5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83325-ED17-A977-D542-B06439767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713E1AE-BDD7-5B8C-DDCA-7D52E4A9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05DD1-7A1B-DA89-14C9-D879351B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3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FB82F-0ACB-25DF-205D-BEE3920E8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0B017A6-2EA5-8193-00A0-7229CB45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3A2D0C9-7F3D-E7B6-4F0C-99BD41973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5FF671-DBCB-EB72-ED24-31CF13260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9688A39-8653-B020-4324-11C2FFA2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34E8A70-E1C1-C114-5063-A7AC300D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92B3E-8D88-BB6F-7860-2E6B4D44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DA74A41-8792-5A7A-6F49-65D025ED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930"/>
            <a:ext cx="10515600" cy="1187058"/>
          </a:xfrm>
        </p:spPr>
        <p:txBody>
          <a:bodyPr/>
          <a:lstStyle/>
          <a:p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8E17EAB-0AD3-9C48-7F4C-44A502C3F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103"/>
            <a:ext cx="10515600" cy="2280863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223C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3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F22AAD13F9241942717C28803A3B7" ma:contentTypeVersion="16" ma:contentTypeDescription="Create a new document." ma:contentTypeScope="" ma:versionID="fe5944386203f50a6808e778f11d0a1d">
  <xsd:schema xmlns:xsd="http://www.w3.org/2001/XMLSchema" xmlns:xs="http://www.w3.org/2001/XMLSchema" xmlns:p="http://schemas.microsoft.com/office/2006/metadata/properties" xmlns:ns2="c0e7ab58-17c9-4e89-bafa-89648b546eb5" targetNamespace="http://schemas.microsoft.com/office/2006/metadata/properties" ma:root="true" ma:fieldsID="25c3c8d880b655342ec6489ed0dd033b" ns2:_="">
    <xsd:import namespace="c0e7ab58-17c9-4e89-bafa-89648b546eb5"/>
    <xsd:element name="properties">
      <xsd:complexType>
        <xsd:sequence>
          <xsd:element name="documentManagement">
            <xsd:complexType>
              <xsd:all>
                <xsd:element ref="ns2:Hub_x0020_Link" minOccurs="0"/>
                <xsd:element ref="ns2:Category" minOccurs="0"/>
                <xsd:element ref="ns2:Group" minOccurs="0"/>
                <xsd:element ref="ns2:Sub_x002d_Group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7ab58-17c9-4e89-bafa-89648b546eb5" elementFormDefault="qualified">
    <xsd:import namespace="http://schemas.microsoft.com/office/2006/documentManagement/types"/>
    <xsd:import namespace="http://schemas.microsoft.com/office/infopath/2007/PartnerControls"/>
    <xsd:element name="Hub_x0020_Link" ma:index="2" nillable="true" ma:displayName="Hub Link" ma:default="1" ma:internalName="Hub_x0020_Link" ma:readOnly="false">
      <xsd:simpleType>
        <xsd:restriction base="dms:Boolean"/>
      </xsd:simpleType>
    </xsd:element>
    <xsd:element name="Category" ma:index="3" nillable="true" ma:displayName="Category" ma:default="Resources" ma:internalName="Category" ma:readOnly="false">
      <xsd:simpleType>
        <xsd:restriction base="dms:Text">
          <xsd:maxLength value="255"/>
        </xsd:restriction>
      </xsd:simpleType>
    </xsd:element>
    <xsd:element name="Group" ma:index="4" nillable="true" ma:displayName="Group" ma:default="Ministries" ma:format="Dropdown" ma:internalName="Group" ma:readOnly="false">
      <xsd:simpleType>
        <xsd:restriction base="dms:Text">
          <xsd:maxLength value="255"/>
        </xsd:restriction>
      </xsd:simpleType>
    </xsd:element>
    <xsd:element name="Sub_x002d_Group" ma:index="5" nillable="true" ma:displayName="Sub-Group" ma:default="About" ma:format="Dropdown" ma:internalName="Sub_x002d_Group" ma:readOnly="false">
      <xsd:simpleType>
        <xsd:restriction base="dms:Text">
          <xsd:maxLength value="255"/>
        </xsd:restriction>
      </xsd:simpleType>
    </xsd:element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 xmlns="c0e7ab58-17c9-4e89-bafa-89648b546eb5">Mission</Group>
    <Category xmlns="c0e7ab58-17c9-4e89-bafa-89648b546eb5">Church Life</Category>
    <Sub_x002d_Group xmlns="c0e7ab58-17c9-4e89-bafa-89648b546eb5">Worship Resources</Sub_x002d_Group>
    <Hub_x0020_Link xmlns="c0e7ab58-17c9-4e89-bafa-89648b546eb5">true</Hub_x0020_Link>
  </documentManagement>
</p:properties>
</file>

<file path=customXml/itemProps1.xml><?xml version="1.0" encoding="utf-8"?>
<ds:datastoreItem xmlns:ds="http://schemas.openxmlformats.org/officeDocument/2006/customXml" ds:itemID="{348E64FE-5A62-4AE4-83B1-A4D9516107A5}"/>
</file>

<file path=customXml/itemProps2.xml><?xml version="1.0" encoding="utf-8"?>
<ds:datastoreItem xmlns:ds="http://schemas.openxmlformats.org/officeDocument/2006/customXml" ds:itemID="{FA528A0F-DB95-4D5B-B7E5-72C63CA82B34}"/>
</file>

<file path=customXml/itemProps3.xml><?xml version="1.0" encoding="utf-8"?>
<ds:datastoreItem xmlns:ds="http://schemas.openxmlformats.org/officeDocument/2006/customXml" ds:itemID="{91113F0F-6CA2-4FD5-B2A7-320ACFCFDD03}"/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Myriad Pro</vt:lpstr>
      <vt:lpstr>Myriad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Seeds</dc:creator>
  <cp:lastModifiedBy>Laura Seeds</cp:lastModifiedBy>
  <cp:revision>2</cp:revision>
  <dcterms:created xsi:type="dcterms:W3CDTF">2025-11-05T04:05:42Z</dcterms:created>
  <dcterms:modified xsi:type="dcterms:W3CDTF">2025-12-02T03:32:37Z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0x010100023F22AAD13F9241942717C28803A3B7</vt:lpwstr>
  </property>
  <property fmtid="{D5CDD505-2E9C-101B-9397-08002B2CF9AE}" pid="3" name="Document_x0020_Type">
    <vt:lpwstr/>
  </property>
  <property fmtid="{D5CDD505-2E9C-101B-9397-08002B2CF9AE}" pid="4" name="MediaServiceImageTags">
    <vt:lpwstr/>
  </property>
  <property fmtid="{D5CDD505-2E9C-101B-9397-08002B2CF9AE}" pid="5" name="Document Type">
    <vt:lpwstr/>
  </property>
  <property fmtid="{D5CDD505-2E9C-101B-9397-08002B2CF9AE}" pid="6" name="PolicyArea">
    <vt:lpwstr>J: Other Resources</vt:lpwstr>
  </property>
  <property fmtid="{D5CDD505-2E9C-101B-9397-08002B2CF9AE}" pid="7" name="Order">
    <vt:r8>263500</vt:r8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PolicyContact">
    <vt:lpwstr>963;#Laura Seeds</vt:lpwstr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Website?">
    <vt:bool>true</vt:bool>
  </property>
  <property fmtid="{D5CDD505-2E9C-101B-9397-08002B2CF9AE}" pid="16" name="_ExtendedDescription">
    <vt:lpwstr/>
  </property>
  <property fmtid="{D5CDD505-2E9C-101B-9397-08002B2CF9AE}" pid="17" name="TriggerFlowInfo">
    <vt:lpwstr/>
  </property>
</Properties>
</file>