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3625"/>
    <a:srgbClr val="A4BC12"/>
    <a:srgbClr val="97554C"/>
    <a:srgbClr val="EFAE0C"/>
    <a:srgbClr val="F0F0F0"/>
    <a:srgbClr val="B6DCF3"/>
    <a:srgbClr val="B5DBF2"/>
    <a:srgbClr val="F9E2B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0FA421-165E-404B-8AE3-75C6E5F9A0B2}" v="2" dt="2024-11-11T11:28:36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E3B2B-3DE2-9564-A4B7-0D0527FBF7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59E3C5-D4C8-CEC1-21A1-A244B95712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83DFB-6E7D-6522-D0E9-308D3FD5F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F9EE-550D-4B65-9EB8-69189A29C178}" type="datetimeFigureOut">
              <a:rPr lang="en-AU" smtClean="0"/>
              <a:t>18/11/2024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B6F20-B247-E286-2B6A-DAA633EDE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A4D63-9BA1-C21B-C78B-451CE8068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EEE8-EF69-4E46-9947-662B04A04C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280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3544E-FED7-922A-2119-866FE2992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04E451-5ACB-0CD7-1F8D-CFE868432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8DC97-D992-D670-026E-45684B57F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F9EE-550D-4B65-9EB8-69189A29C178}" type="datetimeFigureOut">
              <a:rPr lang="en-AU" smtClean="0"/>
              <a:t>18/11/2024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86FB1-BC21-FC32-15CC-0F392D2C4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92276-91F1-7DAE-955A-AB4D14972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EEE8-EF69-4E46-9947-662B04A04C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3190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4991B1-402B-F766-E083-DB1EC9723F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1FCCAC-5295-96AC-FEEC-B4C860AB6A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86D0B-C233-5469-5E1F-34CBFBD90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F9EE-550D-4B65-9EB8-69189A29C178}" type="datetimeFigureOut">
              <a:rPr lang="en-AU" smtClean="0"/>
              <a:t>18/11/2024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05F2C-5BEF-C5E9-D594-5D5049116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4BE90-4102-A8C7-2D8D-57E515AB3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EEE8-EF69-4E46-9947-662B04A04C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703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0B28A-B228-2896-D158-8DACB6835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CEC44-935E-BD4E-C644-74B3EE353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5F9E4-8AE9-00F3-5318-FCCCF922E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F9EE-550D-4B65-9EB8-69189A29C178}" type="datetimeFigureOut">
              <a:rPr lang="en-AU" smtClean="0"/>
              <a:t>18/11/2024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30309-7AAB-953C-7432-BCB28F516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770DD2-9860-7A20-148F-E0D0B905F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EEE8-EF69-4E46-9947-662B04A04C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788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D1591-E16C-610E-C8EC-413A12550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8546F-8E35-D89F-283E-C528D69047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81D9F-6F4B-9330-24CF-9739DDB0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F9EE-550D-4B65-9EB8-69189A29C178}" type="datetimeFigureOut">
              <a:rPr lang="en-AU" smtClean="0"/>
              <a:t>18/11/2024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4FFF1-71C6-1A25-6F1A-58DA86F0A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5BC29-6331-5045-F754-3AFB188CF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EEE8-EF69-4E46-9947-662B04A04C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2707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DA62A-065B-46C5-F4DB-CF2346A63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39738-9EAB-4CC1-7DA7-63AA88A47B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68205B-C355-AD26-FD01-DBAB52493B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EFC387-81E6-49E4-CD22-D6558DB46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F9EE-550D-4B65-9EB8-69189A29C178}" type="datetimeFigureOut">
              <a:rPr lang="en-AU" smtClean="0"/>
              <a:t>18/11/2024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6C9DC-1689-4C5A-110C-38CDCB369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C9BD41-F33D-7B87-CB26-0A48C4B1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EEE8-EF69-4E46-9947-662B04A04C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9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F707D-5164-98A5-4E6E-016EB68D2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F6EE69-54A0-E828-7D48-B451D69D5A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AB89AB-834F-25C3-A58D-792707C27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81E916-9CEB-6417-0C3A-641A3A77F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0D3F4E-8351-DC1F-5D4F-4BA4FCC1B5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68F469-E76E-26C2-627F-55FAAB692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F9EE-550D-4B65-9EB8-69189A29C178}" type="datetimeFigureOut">
              <a:rPr lang="en-AU" smtClean="0"/>
              <a:t>18/11/2024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580085-C022-B45B-78F9-8144A0D43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B1E253-D9AF-183F-30F2-3F49B3898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EEE8-EF69-4E46-9947-662B04A04C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8829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32E9E-9BA5-94B5-FD9B-68409F9EA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7F2ADB-4C9C-4961-2CFF-E0D221596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F9EE-550D-4B65-9EB8-69189A29C178}" type="datetimeFigureOut">
              <a:rPr lang="en-AU" smtClean="0"/>
              <a:t>18/11/2024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1A3134-5242-B7DA-85FE-8C0B0858D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5122E8-B498-05FC-925F-78CFC7651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EEE8-EF69-4E46-9947-662B04A04C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6405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8FE9E8-668B-CB26-2AEC-50D4F3AEC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F9EE-550D-4B65-9EB8-69189A29C178}" type="datetimeFigureOut">
              <a:rPr lang="en-AU" smtClean="0"/>
              <a:t>18/11/2024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430671-C3F2-9331-AF82-8B4592F08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0A002-8C3C-EB2A-E4F7-EFA3E7CF6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EEE8-EF69-4E46-9947-662B04A04C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244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FB552-40F1-C50C-A9B8-A8D1D5299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D6141-A24F-FFC1-5C4B-B03B2CBB1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7D0A1E-AEA1-0A67-5CC4-DD12D49FBE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06BB90-4851-8584-88EE-98B177589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F9EE-550D-4B65-9EB8-69189A29C178}" type="datetimeFigureOut">
              <a:rPr lang="en-AU" smtClean="0"/>
              <a:t>18/11/2024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D7F1CD-9A53-F80F-E936-71AB3B474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B72019-901D-BFE9-3266-4253F1BB9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EEE8-EF69-4E46-9947-662B04A04C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4809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3D503-7436-DD9E-04A4-282D427A4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E4EC8C-9E99-930B-71D4-702246AFAC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A75F4F-B9C7-CB47-CDE7-B1826C616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086A93-E802-731D-14B1-8B1192D94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F9EE-550D-4B65-9EB8-69189A29C178}" type="datetimeFigureOut">
              <a:rPr lang="en-AU" smtClean="0"/>
              <a:t>18/11/2024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ADB11E-83E3-97FA-2506-61A6E4194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0C9D1E-5880-F979-3CF1-5C3336E70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0EEE8-EF69-4E46-9947-662B04A04C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948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E51DDF-EE13-D2AF-6E2B-0E744C7CC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2AC9A-985A-DD33-72D1-986A7F57B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8169E-2CEF-2A79-5481-DEBCD9D41F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0AF9EE-550D-4B65-9EB8-69189A29C178}" type="datetimeFigureOut">
              <a:rPr lang="en-AU" smtClean="0"/>
              <a:t>18/11/2024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11435-28BF-63BE-A72D-8F17957EE1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FB9F1-C1EA-BC03-01E2-1A4846C74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40EEE8-EF69-4E46-9947-662B04A04C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165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E2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7BD64B0-C422-E051-756C-71156E040A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8" b="17608"/>
          <a:stretch/>
        </p:blipFill>
        <p:spPr bwMode="auto">
          <a:xfrm>
            <a:off x="6421565" y="180975"/>
            <a:ext cx="5770435" cy="649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C310022-F724-930F-9962-C969A0189FF8}"/>
              </a:ext>
            </a:extLst>
          </p:cNvPr>
          <p:cNvSpPr txBox="1"/>
          <p:nvPr/>
        </p:nvSpPr>
        <p:spPr>
          <a:xfrm>
            <a:off x="476250" y="400050"/>
            <a:ext cx="8667750" cy="3770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23900" b="1" i="1" u="none" strike="noStrike" baseline="0" dirty="0">
                <a:solidFill>
                  <a:srgbClr val="BB3625"/>
                </a:solidFill>
                <a:latin typeface="AdventuresUnlimited-ScriptBold" panose="00000500000000000000" pitchFamily="50" charset="0"/>
              </a:rPr>
              <a:t>Rejoice</a:t>
            </a:r>
            <a:endParaRPr lang="en-AU" sz="4400" b="1" dirty="0">
              <a:solidFill>
                <a:srgbClr val="BB36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890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A95B3-703B-95D4-FFC7-3161D8F63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26600" b="1" i="1" u="none" strike="noStrike" baseline="0" dirty="0">
                <a:solidFill>
                  <a:srgbClr val="BB3625"/>
                </a:solidFill>
                <a:latin typeface="AdventuresUnlimited-ScriptBold" panose="00000500000000000000" pitchFamily="50" charset="0"/>
              </a:rPr>
              <a:t>Rejoice</a:t>
            </a:r>
            <a:endParaRPr lang="en-AU" dirty="0">
              <a:solidFill>
                <a:srgbClr val="BB3625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A787729-5412-1C89-6824-A69DB89E3A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8" b="83037"/>
          <a:stretch/>
        </p:blipFill>
        <p:spPr bwMode="auto">
          <a:xfrm>
            <a:off x="0" y="5057481"/>
            <a:ext cx="12192000" cy="180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790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A95B3-703B-95D4-FFC7-3161D8F63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26600" b="1" i="1" u="none" strike="noStrike" baseline="0" dirty="0">
                <a:solidFill>
                  <a:srgbClr val="BB3625"/>
                </a:solidFill>
                <a:latin typeface="AdventuresUnlimited-ScriptBold" panose="00000500000000000000" pitchFamily="50" charset="0"/>
              </a:rPr>
              <a:t>Rejoice</a:t>
            </a:r>
            <a:endParaRPr lang="en-AU" dirty="0">
              <a:solidFill>
                <a:srgbClr val="BB3625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A787729-5412-1C89-6824-A69DB89E3A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82" b="70253"/>
          <a:stretch/>
        </p:blipFill>
        <p:spPr bwMode="auto">
          <a:xfrm>
            <a:off x="0" y="5057481"/>
            <a:ext cx="12192000" cy="180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3305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A95B3-703B-95D4-FFC7-3161D8F63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26600" b="1" i="1" u="none" strike="noStrike" baseline="0" dirty="0">
                <a:solidFill>
                  <a:srgbClr val="BB3625"/>
                </a:solidFill>
                <a:latin typeface="AdventuresUnlimited-ScriptBold" panose="00000500000000000000" pitchFamily="50" charset="0"/>
              </a:rPr>
              <a:t>Rejoice</a:t>
            </a:r>
            <a:endParaRPr lang="en-AU" dirty="0">
              <a:solidFill>
                <a:srgbClr val="BB3625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A787729-5412-1C89-6824-A69DB89E3A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0" b="57375"/>
          <a:stretch/>
        </p:blipFill>
        <p:spPr bwMode="auto">
          <a:xfrm>
            <a:off x="0" y="5057481"/>
            <a:ext cx="12192000" cy="180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71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A95B3-703B-95D4-FFC7-3161D8F63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26600" b="1" i="1" u="none" strike="noStrike" baseline="0" dirty="0">
                <a:solidFill>
                  <a:srgbClr val="BB3625"/>
                </a:solidFill>
                <a:latin typeface="AdventuresUnlimited-ScriptBold" panose="00000500000000000000" pitchFamily="50" charset="0"/>
              </a:rPr>
              <a:t>Rejoice</a:t>
            </a:r>
            <a:endParaRPr lang="en-AU" dirty="0">
              <a:solidFill>
                <a:srgbClr val="BB3625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A787729-5412-1C89-6824-A69DB89E3A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65" b="45970"/>
          <a:stretch/>
        </p:blipFill>
        <p:spPr bwMode="auto">
          <a:xfrm>
            <a:off x="0" y="5057481"/>
            <a:ext cx="12192000" cy="180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1098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A95B3-703B-95D4-FFC7-3161D8F63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26600" b="1" i="1" u="none" strike="noStrike" baseline="0" dirty="0">
                <a:solidFill>
                  <a:srgbClr val="BB3625"/>
                </a:solidFill>
                <a:latin typeface="AdventuresUnlimited-ScriptBold" panose="00000500000000000000" pitchFamily="50" charset="0"/>
              </a:rPr>
              <a:t>Rejoice</a:t>
            </a:r>
            <a:endParaRPr lang="en-AU" dirty="0">
              <a:solidFill>
                <a:srgbClr val="BB3625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A787729-5412-1C89-6824-A69DB89E3A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79" b="34456"/>
          <a:stretch/>
        </p:blipFill>
        <p:spPr bwMode="auto">
          <a:xfrm>
            <a:off x="0" y="5057481"/>
            <a:ext cx="12192000" cy="180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5760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A95B3-703B-95D4-FFC7-3161D8F63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26600" b="1" i="1" u="none" strike="noStrike" baseline="0" dirty="0">
                <a:solidFill>
                  <a:srgbClr val="BB3625"/>
                </a:solidFill>
                <a:latin typeface="AdventuresUnlimited-ScriptBold" panose="00000500000000000000" pitchFamily="50" charset="0"/>
              </a:rPr>
              <a:t>Rejoice</a:t>
            </a:r>
            <a:endParaRPr lang="en-AU" dirty="0">
              <a:solidFill>
                <a:srgbClr val="BB3625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A787729-5412-1C89-6824-A69DB89E3A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94" b="22941"/>
          <a:stretch/>
        </p:blipFill>
        <p:spPr bwMode="auto">
          <a:xfrm>
            <a:off x="0" y="5057481"/>
            <a:ext cx="12192000" cy="180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006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CB7B372A328646994FC6C5C5727780" ma:contentTypeVersion="17" ma:contentTypeDescription="Create a new document." ma:contentTypeScope="" ma:versionID="34bf8b05a5aeb3561289295b0e847876">
  <xsd:schema xmlns:xsd="http://www.w3.org/2001/XMLSchema" xmlns:xs="http://www.w3.org/2001/XMLSchema" xmlns:p="http://schemas.microsoft.com/office/2006/metadata/properties" xmlns:ns2="82e06a86-5873-4fb6-9162-ed349200676a" xmlns:ns3="2deb022d-e480-44ca-bfd7-6040ee655ef2" targetNamespace="http://schemas.microsoft.com/office/2006/metadata/properties" ma:root="true" ma:fieldsID="c46d856449fbdf50eefde81459934727" ns2:_="" ns3:_="">
    <xsd:import namespace="82e06a86-5873-4fb6-9162-ed349200676a"/>
    <xsd:import namespace="2deb022d-e480-44ca-bfd7-6040ee655e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e06a86-5873-4fb6-9162-ed34920067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23ec9ac-782e-46e6-86d0-3a8a62ef4d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eb022d-e480-44ca-bfd7-6040ee655ef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ad86d83-2058-4468-be4f-7dd9b7d0b515}" ma:internalName="TaxCatchAll" ma:showField="CatchAllData" ma:web="2deb022d-e480-44ca-bfd7-6040ee655e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2e06a86-5873-4fb6-9162-ed349200676a">
      <Terms xmlns="http://schemas.microsoft.com/office/infopath/2007/PartnerControls"/>
    </lcf76f155ced4ddcb4097134ff3c332f>
    <TaxCatchAll xmlns="2deb022d-e480-44ca-bfd7-6040ee655ef2" xsi:nil="true"/>
  </documentManagement>
</p:properties>
</file>

<file path=customXml/itemProps1.xml><?xml version="1.0" encoding="utf-8"?>
<ds:datastoreItem xmlns:ds="http://schemas.openxmlformats.org/officeDocument/2006/customXml" ds:itemID="{B6035167-3E74-48C1-8A06-B39E2A1C0D47}"/>
</file>

<file path=customXml/itemProps2.xml><?xml version="1.0" encoding="utf-8"?>
<ds:datastoreItem xmlns:ds="http://schemas.openxmlformats.org/officeDocument/2006/customXml" ds:itemID="{151A1287-5BD9-48CA-9F24-9182F866FF3E}"/>
</file>

<file path=customXml/itemProps3.xml><?xml version="1.0" encoding="utf-8"?>
<ds:datastoreItem xmlns:ds="http://schemas.openxmlformats.org/officeDocument/2006/customXml" ds:itemID="{95AE305C-3FD3-4146-918B-4A51F340D23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7</Words>
  <Application>Microsoft Office PowerPoint</Application>
  <PresentationFormat>Widescreen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AdventuresUnlimited-ScriptBold</vt:lpstr>
      <vt:lpstr>Aptos</vt:lpstr>
      <vt:lpstr>Aptos Display</vt:lpstr>
      <vt:lpstr>Arial</vt:lpstr>
      <vt:lpstr>Office Theme</vt:lpstr>
      <vt:lpstr>PowerPoint Presentation</vt:lpstr>
      <vt:lpstr>Rejoice</vt:lpstr>
      <vt:lpstr>Rejoice</vt:lpstr>
      <vt:lpstr>Rejoice</vt:lpstr>
      <vt:lpstr>Rejoice</vt:lpstr>
      <vt:lpstr>Rejoice</vt:lpstr>
      <vt:lpstr>Rejoice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Jessica Pinkerton</dc:creator>
  <cp:lastModifiedBy>Jessica Pinkerton</cp:lastModifiedBy>
  <cp:revision>2</cp:revision>
  <dcterms:created xsi:type="dcterms:W3CDTF">2024-11-06T22:35:39Z</dcterms:created>
  <dcterms:modified xsi:type="dcterms:W3CDTF">2024-11-18T06:24:40Z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0x01010056CB7B372A328646994FC6C5C5727780</vt:lpwstr>
  </property>
</Properties>
</file>