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57" r:id="rId4"/>
    <p:sldId id="260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3C60"/>
    <a:srgbClr val="192843"/>
    <a:srgbClr val="FFF4D8"/>
    <a:srgbClr val="FFF8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D17FEF-7E8D-4560-89E4-9314AEC74A94}" v="67" dt="2025-11-21T07:13:26.1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0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Seeds" userId="4bb9efd5-b24a-4850-858c-cb2934a81c15" providerId="ADAL" clId="{B5DF0DD5-A7D2-4CAA-B1C8-F99FC81C54B2}"/>
    <pc:docChg chg="undo custSel addSld delSld modSld">
      <pc:chgData name="Laura Seeds" userId="4bb9efd5-b24a-4850-858c-cb2934a81c15" providerId="ADAL" clId="{B5DF0DD5-A7D2-4CAA-B1C8-F99FC81C54B2}" dt="2025-11-21T07:13:26.125" v="147"/>
      <pc:docMkLst>
        <pc:docMk/>
      </pc:docMkLst>
      <pc:sldChg chg="addSp delSp modSp mod modClrScheme chgLayout">
        <pc:chgData name="Laura Seeds" userId="4bb9efd5-b24a-4850-858c-cb2934a81c15" providerId="ADAL" clId="{B5DF0DD5-A7D2-4CAA-B1C8-F99FC81C54B2}" dt="2025-11-21T07:03:49.388" v="96" actId="14100"/>
        <pc:sldMkLst>
          <pc:docMk/>
          <pc:sldMk cId="2446580439" sldId="257"/>
        </pc:sldMkLst>
        <pc:spChg chg="add del mod">
          <ac:chgData name="Laura Seeds" userId="4bb9efd5-b24a-4850-858c-cb2934a81c15" providerId="ADAL" clId="{B5DF0DD5-A7D2-4CAA-B1C8-F99FC81C54B2}" dt="2025-11-21T06:06:57.675" v="43" actId="478"/>
          <ac:spMkLst>
            <pc:docMk/>
            <pc:sldMk cId="2446580439" sldId="257"/>
            <ac:spMk id="2" creationId="{80468F6A-3C23-02F9-AEDB-FB0A223EDF42}"/>
          </ac:spMkLst>
        </pc:spChg>
        <pc:spChg chg="del mod">
          <ac:chgData name="Laura Seeds" userId="4bb9efd5-b24a-4850-858c-cb2934a81c15" providerId="ADAL" clId="{B5DF0DD5-A7D2-4CAA-B1C8-F99FC81C54B2}" dt="2025-11-21T07:01:40.135" v="79" actId="700"/>
          <ac:spMkLst>
            <pc:docMk/>
            <pc:sldMk cId="2446580439" sldId="257"/>
            <ac:spMk id="3" creationId="{CE394A65-A2AE-61A5-84B6-B69E2FCE87A5}"/>
          </ac:spMkLst>
        </pc:spChg>
        <pc:spChg chg="add del mod">
          <ac:chgData name="Laura Seeds" userId="4bb9efd5-b24a-4850-858c-cb2934a81c15" providerId="ADAL" clId="{B5DF0DD5-A7D2-4CAA-B1C8-F99FC81C54B2}" dt="2025-11-21T07:00:58.200" v="77"/>
          <ac:spMkLst>
            <pc:docMk/>
            <pc:sldMk cId="2446580439" sldId="257"/>
            <ac:spMk id="4" creationId="{EA559782-07B3-DCF2-D318-501F8747987B}"/>
          </ac:spMkLst>
        </pc:spChg>
        <pc:spChg chg="add del mod ord">
          <ac:chgData name="Laura Seeds" userId="4bb9efd5-b24a-4850-858c-cb2934a81c15" providerId="ADAL" clId="{B5DF0DD5-A7D2-4CAA-B1C8-F99FC81C54B2}" dt="2025-11-21T07:01:42.617" v="80" actId="700"/>
          <ac:spMkLst>
            <pc:docMk/>
            <pc:sldMk cId="2446580439" sldId="257"/>
            <ac:spMk id="5" creationId="{8426FA27-2880-E58D-C68B-0937F5FCCDD0}"/>
          </ac:spMkLst>
        </pc:spChg>
        <pc:spChg chg="add del mod ord">
          <ac:chgData name="Laura Seeds" userId="4bb9efd5-b24a-4850-858c-cb2934a81c15" providerId="ADAL" clId="{B5DF0DD5-A7D2-4CAA-B1C8-F99FC81C54B2}" dt="2025-11-21T07:01:42.617" v="80" actId="700"/>
          <ac:spMkLst>
            <pc:docMk/>
            <pc:sldMk cId="2446580439" sldId="257"/>
            <ac:spMk id="6" creationId="{69BE905A-6019-6483-EEB6-5ECCF49E49B5}"/>
          </ac:spMkLst>
        </pc:spChg>
        <pc:spChg chg="add del mod ord">
          <ac:chgData name="Laura Seeds" userId="4bb9efd5-b24a-4850-858c-cb2934a81c15" providerId="ADAL" clId="{B5DF0DD5-A7D2-4CAA-B1C8-F99FC81C54B2}" dt="2025-11-21T07:02:06.189" v="81" actId="700"/>
          <ac:spMkLst>
            <pc:docMk/>
            <pc:sldMk cId="2446580439" sldId="257"/>
            <ac:spMk id="7" creationId="{115DAD19-CD00-550E-70FC-DD640D806C69}"/>
          </ac:spMkLst>
        </pc:spChg>
        <pc:spChg chg="add del mod ord">
          <ac:chgData name="Laura Seeds" userId="4bb9efd5-b24a-4850-858c-cb2934a81c15" providerId="ADAL" clId="{B5DF0DD5-A7D2-4CAA-B1C8-F99FC81C54B2}" dt="2025-11-21T07:02:06.189" v="81" actId="700"/>
          <ac:spMkLst>
            <pc:docMk/>
            <pc:sldMk cId="2446580439" sldId="257"/>
            <ac:spMk id="8" creationId="{9DF3BDFF-763F-F057-5820-860A18E2E150}"/>
          </ac:spMkLst>
        </pc:spChg>
        <pc:spChg chg="add del mod ord">
          <ac:chgData name="Laura Seeds" userId="4bb9efd5-b24a-4850-858c-cb2934a81c15" providerId="ADAL" clId="{B5DF0DD5-A7D2-4CAA-B1C8-F99FC81C54B2}" dt="2025-11-21T07:02:17.700" v="82" actId="700"/>
          <ac:spMkLst>
            <pc:docMk/>
            <pc:sldMk cId="2446580439" sldId="257"/>
            <ac:spMk id="9" creationId="{DC11E6F3-2420-6A8E-62B2-B255068C3372}"/>
          </ac:spMkLst>
        </pc:spChg>
        <pc:spChg chg="add del mod ord">
          <ac:chgData name="Laura Seeds" userId="4bb9efd5-b24a-4850-858c-cb2934a81c15" providerId="ADAL" clId="{B5DF0DD5-A7D2-4CAA-B1C8-F99FC81C54B2}" dt="2025-11-21T07:02:17.700" v="82" actId="700"/>
          <ac:spMkLst>
            <pc:docMk/>
            <pc:sldMk cId="2446580439" sldId="257"/>
            <ac:spMk id="10" creationId="{E1011450-2ECA-9E9E-141F-9A3362E216C8}"/>
          </ac:spMkLst>
        </pc:spChg>
        <pc:spChg chg="add del mod ord">
          <ac:chgData name="Laura Seeds" userId="4bb9efd5-b24a-4850-858c-cb2934a81c15" providerId="ADAL" clId="{B5DF0DD5-A7D2-4CAA-B1C8-F99FC81C54B2}" dt="2025-11-21T07:02:23.249" v="83" actId="700"/>
          <ac:spMkLst>
            <pc:docMk/>
            <pc:sldMk cId="2446580439" sldId="257"/>
            <ac:spMk id="11" creationId="{D44698F7-C9AA-8775-F1E2-52743D8C4B72}"/>
          </ac:spMkLst>
        </pc:spChg>
        <pc:spChg chg="add del mod ord">
          <ac:chgData name="Laura Seeds" userId="4bb9efd5-b24a-4850-858c-cb2934a81c15" providerId="ADAL" clId="{B5DF0DD5-A7D2-4CAA-B1C8-F99FC81C54B2}" dt="2025-11-21T07:02:23.249" v="83" actId="700"/>
          <ac:spMkLst>
            <pc:docMk/>
            <pc:sldMk cId="2446580439" sldId="257"/>
            <ac:spMk id="12" creationId="{6784DA23-C118-95BF-5522-E967857C4A78}"/>
          </ac:spMkLst>
        </pc:spChg>
        <pc:spChg chg="add mod ord">
          <ac:chgData name="Laura Seeds" userId="4bb9efd5-b24a-4850-858c-cb2934a81c15" providerId="ADAL" clId="{B5DF0DD5-A7D2-4CAA-B1C8-F99FC81C54B2}" dt="2025-11-21T07:03:49.388" v="96" actId="14100"/>
          <ac:spMkLst>
            <pc:docMk/>
            <pc:sldMk cId="2446580439" sldId="257"/>
            <ac:spMk id="13" creationId="{581D5951-88DB-1E21-8A41-9C1C4A261AA7}"/>
          </ac:spMkLst>
        </pc:spChg>
        <pc:spChg chg="add mod ord">
          <ac:chgData name="Laura Seeds" userId="4bb9efd5-b24a-4850-858c-cb2934a81c15" providerId="ADAL" clId="{B5DF0DD5-A7D2-4CAA-B1C8-F99FC81C54B2}" dt="2025-11-21T07:03:40.441" v="94" actId="14100"/>
          <ac:spMkLst>
            <pc:docMk/>
            <pc:sldMk cId="2446580439" sldId="257"/>
            <ac:spMk id="14" creationId="{EF793D57-1F01-BEBB-30C2-B4845742002A}"/>
          </ac:spMkLst>
        </pc:spChg>
      </pc:sldChg>
      <pc:sldChg chg="addSp delSp modSp new del mod modClrScheme chgLayout">
        <pc:chgData name="Laura Seeds" userId="4bb9efd5-b24a-4850-858c-cb2934a81c15" providerId="ADAL" clId="{B5DF0DD5-A7D2-4CAA-B1C8-F99FC81C54B2}" dt="2025-11-21T07:03:08.917" v="91" actId="2696"/>
        <pc:sldMkLst>
          <pc:docMk/>
          <pc:sldMk cId="574768496" sldId="258"/>
        </pc:sldMkLst>
        <pc:spChg chg="del mod ord">
          <ac:chgData name="Laura Seeds" userId="4bb9efd5-b24a-4850-858c-cb2934a81c15" providerId="ADAL" clId="{B5DF0DD5-A7D2-4CAA-B1C8-F99FC81C54B2}" dt="2025-11-21T07:01:11.100" v="78" actId="700"/>
          <ac:spMkLst>
            <pc:docMk/>
            <pc:sldMk cId="574768496" sldId="258"/>
            <ac:spMk id="2" creationId="{224624B2-7B9A-E9C5-2973-E9DB43CC144A}"/>
          </ac:spMkLst>
        </pc:spChg>
        <pc:spChg chg="del mod ord">
          <ac:chgData name="Laura Seeds" userId="4bb9efd5-b24a-4850-858c-cb2934a81c15" providerId="ADAL" clId="{B5DF0DD5-A7D2-4CAA-B1C8-F99FC81C54B2}" dt="2025-11-21T07:01:11.100" v="78" actId="700"/>
          <ac:spMkLst>
            <pc:docMk/>
            <pc:sldMk cId="574768496" sldId="258"/>
            <ac:spMk id="3" creationId="{2BF2C7C8-47C9-66A0-7B05-658272863C90}"/>
          </ac:spMkLst>
        </pc:spChg>
        <pc:spChg chg="add mod ord">
          <ac:chgData name="Laura Seeds" userId="4bb9efd5-b24a-4850-858c-cb2934a81c15" providerId="ADAL" clId="{B5DF0DD5-A7D2-4CAA-B1C8-F99FC81C54B2}" dt="2025-11-21T07:01:11.100" v="78" actId="700"/>
          <ac:spMkLst>
            <pc:docMk/>
            <pc:sldMk cId="574768496" sldId="258"/>
            <ac:spMk id="4" creationId="{B5ABBB1C-98DC-F242-8FEE-0EB09F291453}"/>
          </ac:spMkLst>
        </pc:spChg>
        <pc:spChg chg="add mod ord">
          <ac:chgData name="Laura Seeds" userId="4bb9efd5-b24a-4850-858c-cb2934a81c15" providerId="ADAL" clId="{B5DF0DD5-A7D2-4CAA-B1C8-F99FC81C54B2}" dt="2025-11-21T07:01:11.100" v="78" actId="700"/>
          <ac:spMkLst>
            <pc:docMk/>
            <pc:sldMk cId="574768496" sldId="258"/>
            <ac:spMk id="5" creationId="{6929EC31-3EA5-6EC1-6326-B37F870F9788}"/>
          </ac:spMkLst>
        </pc:spChg>
      </pc:sldChg>
      <pc:sldChg chg="add setBg">
        <pc:chgData name="Laura Seeds" userId="4bb9efd5-b24a-4850-858c-cb2934a81c15" providerId="ADAL" clId="{B5DF0DD5-A7D2-4CAA-B1C8-F99FC81C54B2}" dt="2025-11-21T07:04:10.050" v="98"/>
        <pc:sldMkLst>
          <pc:docMk/>
          <pc:sldMk cId="687490485" sldId="258"/>
        </pc:sldMkLst>
      </pc:sldChg>
      <pc:sldChg chg="del">
        <pc:chgData name="Laura Seeds" userId="4bb9efd5-b24a-4850-858c-cb2934a81c15" providerId="ADAL" clId="{B5DF0DD5-A7D2-4CAA-B1C8-F99FC81C54B2}" dt="2025-11-21T06:59:52.786" v="67" actId="2696"/>
        <pc:sldMkLst>
          <pc:docMk/>
          <pc:sldMk cId="2751466985" sldId="258"/>
        </pc:sldMkLst>
      </pc:sldChg>
      <pc:sldChg chg="add setBg">
        <pc:chgData name="Laura Seeds" userId="4bb9efd5-b24a-4850-858c-cb2934a81c15" providerId="ADAL" clId="{B5DF0DD5-A7D2-4CAA-B1C8-F99FC81C54B2}" dt="2025-11-21T07:04:28.617" v="101"/>
        <pc:sldMkLst>
          <pc:docMk/>
          <pc:sldMk cId="2853993425" sldId="259"/>
        </pc:sldMkLst>
      </pc:sldChg>
      <pc:sldChg chg="del">
        <pc:chgData name="Laura Seeds" userId="4bb9efd5-b24a-4850-858c-cb2934a81c15" providerId="ADAL" clId="{B5DF0DD5-A7D2-4CAA-B1C8-F99FC81C54B2}" dt="2025-11-21T06:59:52.786" v="67" actId="2696"/>
        <pc:sldMkLst>
          <pc:docMk/>
          <pc:sldMk cId="3404229567" sldId="259"/>
        </pc:sldMkLst>
      </pc:sldChg>
      <pc:sldChg chg="add setBg">
        <pc:chgData name="Laura Seeds" userId="4bb9efd5-b24a-4850-858c-cb2934a81c15" providerId="ADAL" clId="{B5DF0DD5-A7D2-4CAA-B1C8-F99FC81C54B2}" dt="2025-11-21T07:04:47.833" v="104"/>
        <pc:sldMkLst>
          <pc:docMk/>
          <pc:sldMk cId="390782915" sldId="260"/>
        </pc:sldMkLst>
      </pc:sldChg>
      <pc:sldChg chg="del">
        <pc:chgData name="Laura Seeds" userId="4bb9efd5-b24a-4850-858c-cb2934a81c15" providerId="ADAL" clId="{B5DF0DD5-A7D2-4CAA-B1C8-F99FC81C54B2}" dt="2025-11-21T06:59:52.786" v="67" actId="2696"/>
        <pc:sldMkLst>
          <pc:docMk/>
          <pc:sldMk cId="1097042286" sldId="260"/>
        </pc:sldMkLst>
      </pc:sldChg>
      <pc:sldChg chg="del">
        <pc:chgData name="Laura Seeds" userId="4bb9efd5-b24a-4850-858c-cb2934a81c15" providerId="ADAL" clId="{B5DF0DD5-A7D2-4CAA-B1C8-F99FC81C54B2}" dt="2025-11-21T06:59:52.786" v="67" actId="2696"/>
        <pc:sldMkLst>
          <pc:docMk/>
          <pc:sldMk cId="1861985634" sldId="261"/>
        </pc:sldMkLst>
      </pc:sldChg>
      <pc:sldChg chg="add setBg">
        <pc:chgData name="Laura Seeds" userId="4bb9efd5-b24a-4850-858c-cb2934a81c15" providerId="ADAL" clId="{B5DF0DD5-A7D2-4CAA-B1C8-F99FC81C54B2}" dt="2025-11-21T07:05:13.173" v="107"/>
        <pc:sldMkLst>
          <pc:docMk/>
          <pc:sldMk cId="2949608482" sldId="261"/>
        </pc:sldMkLst>
      </pc:sldChg>
      <pc:sldChg chg="add replId setBg">
        <pc:chgData name="Laura Seeds" userId="4bb9efd5-b24a-4850-858c-cb2934a81c15" providerId="ADAL" clId="{B5DF0DD5-A7D2-4CAA-B1C8-F99FC81C54B2}" dt="2025-11-21T07:05:29.838" v="109"/>
        <pc:sldMkLst>
          <pc:docMk/>
          <pc:sldMk cId="1500863165" sldId="262"/>
        </pc:sldMkLst>
      </pc:sldChg>
      <pc:sldChg chg="modSp new del mod setBg">
        <pc:chgData name="Laura Seeds" userId="4bb9efd5-b24a-4850-858c-cb2934a81c15" providerId="ADAL" clId="{B5DF0DD5-A7D2-4CAA-B1C8-F99FC81C54B2}" dt="2025-11-21T06:59:52.786" v="67" actId="2696"/>
        <pc:sldMkLst>
          <pc:docMk/>
          <pc:sldMk cId="3226409106" sldId="262"/>
        </pc:sldMkLst>
        <pc:spChg chg="mod">
          <ac:chgData name="Laura Seeds" userId="4bb9efd5-b24a-4850-858c-cb2934a81c15" providerId="ADAL" clId="{B5DF0DD5-A7D2-4CAA-B1C8-F99FC81C54B2}" dt="2025-11-21T06:04:07.717" v="22" actId="2711"/>
          <ac:spMkLst>
            <pc:docMk/>
            <pc:sldMk cId="3226409106" sldId="262"/>
            <ac:spMk id="2" creationId="{164202C5-5076-CD88-8915-DBC0DC048784}"/>
          </ac:spMkLst>
        </pc:spChg>
        <pc:spChg chg="mod">
          <ac:chgData name="Laura Seeds" userId="4bb9efd5-b24a-4850-858c-cb2934a81c15" providerId="ADAL" clId="{B5DF0DD5-A7D2-4CAA-B1C8-F99FC81C54B2}" dt="2025-11-21T06:04:15.740" v="23" actId="2711"/>
          <ac:spMkLst>
            <pc:docMk/>
            <pc:sldMk cId="3226409106" sldId="262"/>
            <ac:spMk id="3" creationId="{E7618F58-898C-31C8-78DE-DEAB64CA3570}"/>
          </ac:spMkLst>
        </pc:spChg>
      </pc:sldChg>
      <pc:sldChg chg="modSp new del mod setBg">
        <pc:chgData name="Laura Seeds" userId="4bb9efd5-b24a-4850-858c-cb2934a81c15" providerId="ADAL" clId="{B5DF0DD5-A7D2-4CAA-B1C8-F99FC81C54B2}" dt="2025-11-21T06:59:52.786" v="67" actId="2696"/>
        <pc:sldMkLst>
          <pc:docMk/>
          <pc:sldMk cId="2888516316" sldId="263"/>
        </pc:sldMkLst>
        <pc:spChg chg="mod">
          <ac:chgData name="Laura Seeds" userId="4bb9efd5-b24a-4850-858c-cb2934a81c15" providerId="ADAL" clId="{B5DF0DD5-A7D2-4CAA-B1C8-F99FC81C54B2}" dt="2025-11-21T06:04:31.156" v="30" actId="2711"/>
          <ac:spMkLst>
            <pc:docMk/>
            <pc:sldMk cId="2888516316" sldId="263"/>
            <ac:spMk id="2" creationId="{B550DCB5-9C06-996F-4D69-DC2BD6818872}"/>
          </ac:spMkLst>
        </pc:spChg>
        <pc:spChg chg="mod">
          <ac:chgData name="Laura Seeds" userId="4bb9efd5-b24a-4850-858c-cb2934a81c15" providerId="ADAL" clId="{B5DF0DD5-A7D2-4CAA-B1C8-F99FC81C54B2}" dt="2025-11-21T06:04:36.763" v="31" actId="2711"/>
          <ac:spMkLst>
            <pc:docMk/>
            <pc:sldMk cId="2888516316" sldId="263"/>
            <ac:spMk id="3" creationId="{356491F5-981E-968D-E64F-F195853CDB2E}"/>
          </ac:spMkLst>
        </pc:spChg>
      </pc:sldChg>
      <pc:sldChg chg="add replId setBg">
        <pc:chgData name="Laura Seeds" userId="4bb9efd5-b24a-4850-858c-cb2934a81c15" providerId="ADAL" clId="{B5DF0DD5-A7D2-4CAA-B1C8-F99FC81C54B2}" dt="2025-11-21T07:05:50.393" v="111"/>
        <pc:sldMkLst>
          <pc:docMk/>
          <pc:sldMk cId="3302523620" sldId="263"/>
        </pc:sldMkLst>
      </pc:sldChg>
      <pc:sldChg chg="add replId setBg">
        <pc:chgData name="Laura Seeds" userId="4bb9efd5-b24a-4850-858c-cb2934a81c15" providerId="ADAL" clId="{B5DF0DD5-A7D2-4CAA-B1C8-F99FC81C54B2}" dt="2025-11-21T07:06:07.733" v="113"/>
        <pc:sldMkLst>
          <pc:docMk/>
          <pc:sldMk cId="264528511" sldId="264"/>
        </pc:sldMkLst>
      </pc:sldChg>
      <pc:sldChg chg="modSp new del mod setBg">
        <pc:chgData name="Laura Seeds" userId="4bb9efd5-b24a-4850-858c-cb2934a81c15" providerId="ADAL" clId="{B5DF0DD5-A7D2-4CAA-B1C8-F99FC81C54B2}" dt="2025-11-21T06:59:52.786" v="67" actId="2696"/>
        <pc:sldMkLst>
          <pc:docMk/>
          <pc:sldMk cId="3231607060" sldId="264"/>
        </pc:sldMkLst>
        <pc:spChg chg="mod">
          <ac:chgData name="Laura Seeds" userId="4bb9efd5-b24a-4850-858c-cb2934a81c15" providerId="ADAL" clId="{B5DF0DD5-A7D2-4CAA-B1C8-F99FC81C54B2}" dt="2025-11-21T06:04:48.005" v="32" actId="2711"/>
          <ac:spMkLst>
            <pc:docMk/>
            <pc:sldMk cId="3231607060" sldId="264"/>
            <ac:spMk id="2" creationId="{5FB374DF-C19D-59E0-E360-E457EFC660B1}"/>
          </ac:spMkLst>
        </pc:spChg>
        <pc:spChg chg="mod">
          <ac:chgData name="Laura Seeds" userId="4bb9efd5-b24a-4850-858c-cb2934a81c15" providerId="ADAL" clId="{B5DF0DD5-A7D2-4CAA-B1C8-F99FC81C54B2}" dt="2025-11-21T06:04:55.989" v="33" actId="2711"/>
          <ac:spMkLst>
            <pc:docMk/>
            <pc:sldMk cId="3231607060" sldId="264"/>
            <ac:spMk id="3" creationId="{9FF531C3-D2AA-CE58-AFC3-27294A4A9E18}"/>
          </ac:spMkLst>
        </pc:spChg>
      </pc:sldChg>
      <pc:sldChg chg="modSp new del mod setBg">
        <pc:chgData name="Laura Seeds" userId="4bb9efd5-b24a-4850-858c-cb2934a81c15" providerId="ADAL" clId="{B5DF0DD5-A7D2-4CAA-B1C8-F99FC81C54B2}" dt="2025-11-21T06:59:52.786" v="67" actId="2696"/>
        <pc:sldMkLst>
          <pc:docMk/>
          <pc:sldMk cId="1857074914" sldId="265"/>
        </pc:sldMkLst>
        <pc:spChg chg="mod">
          <ac:chgData name="Laura Seeds" userId="4bb9efd5-b24a-4850-858c-cb2934a81c15" providerId="ADAL" clId="{B5DF0DD5-A7D2-4CAA-B1C8-F99FC81C54B2}" dt="2025-11-21T06:05:05.906" v="34" actId="2711"/>
          <ac:spMkLst>
            <pc:docMk/>
            <pc:sldMk cId="1857074914" sldId="265"/>
            <ac:spMk id="2" creationId="{CD1F50B9-67A2-EEF8-0E88-5704B72C88E1}"/>
          </ac:spMkLst>
        </pc:spChg>
        <pc:spChg chg="mod">
          <ac:chgData name="Laura Seeds" userId="4bb9efd5-b24a-4850-858c-cb2934a81c15" providerId="ADAL" clId="{B5DF0DD5-A7D2-4CAA-B1C8-F99FC81C54B2}" dt="2025-11-21T06:06:00.051" v="38" actId="14100"/>
          <ac:spMkLst>
            <pc:docMk/>
            <pc:sldMk cId="1857074914" sldId="265"/>
            <ac:spMk id="3" creationId="{D3396FB9-DED0-3F9E-28AF-340D0448321C}"/>
          </ac:spMkLst>
        </pc:spChg>
      </pc:sldChg>
      <pc:sldChg chg="add setBg">
        <pc:chgData name="Laura Seeds" userId="4bb9efd5-b24a-4850-858c-cb2934a81c15" providerId="ADAL" clId="{B5DF0DD5-A7D2-4CAA-B1C8-F99FC81C54B2}" dt="2025-11-21T07:06:32.750" v="116"/>
        <pc:sldMkLst>
          <pc:docMk/>
          <pc:sldMk cId="3235209067" sldId="265"/>
        </pc:sldMkLst>
      </pc:sldChg>
      <pc:sldChg chg="add replId setBg">
        <pc:chgData name="Laura Seeds" userId="4bb9efd5-b24a-4850-858c-cb2934a81c15" providerId="ADAL" clId="{B5DF0DD5-A7D2-4CAA-B1C8-F99FC81C54B2}" dt="2025-11-21T07:06:43.020" v="118"/>
        <pc:sldMkLst>
          <pc:docMk/>
          <pc:sldMk cId="1889764908" sldId="266"/>
        </pc:sldMkLst>
      </pc:sldChg>
      <pc:sldChg chg="modSp new del mod setBg">
        <pc:chgData name="Laura Seeds" userId="4bb9efd5-b24a-4850-858c-cb2934a81c15" providerId="ADAL" clId="{B5DF0DD5-A7D2-4CAA-B1C8-F99FC81C54B2}" dt="2025-11-21T06:59:52.786" v="67" actId="2696"/>
        <pc:sldMkLst>
          <pc:docMk/>
          <pc:sldMk cId="2879915922" sldId="266"/>
        </pc:sldMkLst>
        <pc:spChg chg="mod">
          <ac:chgData name="Laura Seeds" userId="4bb9efd5-b24a-4850-858c-cb2934a81c15" providerId="ADAL" clId="{B5DF0DD5-A7D2-4CAA-B1C8-F99FC81C54B2}" dt="2025-11-21T06:05:31.467" v="36" actId="2711"/>
          <ac:spMkLst>
            <pc:docMk/>
            <pc:sldMk cId="2879915922" sldId="266"/>
            <ac:spMk id="2" creationId="{8E7B391A-AA16-057E-73AC-F15ECB26198C}"/>
          </ac:spMkLst>
        </pc:spChg>
        <pc:spChg chg="mod">
          <ac:chgData name="Laura Seeds" userId="4bb9efd5-b24a-4850-858c-cb2934a81c15" providerId="ADAL" clId="{B5DF0DD5-A7D2-4CAA-B1C8-F99FC81C54B2}" dt="2025-11-21T06:05:40.250" v="37" actId="2711"/>
          <ac:spMkLst>
            <pc:docMk/>
            <pc:sldMk cId="2879915922" sldId="266"/>
            <ac:spMk id="3" creationId="{7574EA1F-C167-6C19-B1B1-6E6E044658AD}"/>
          </ac:spMkLst>
        </pc:spChg>
      </pc:sldChg>
      <pc:sldChg chg="add replId setBg">
        <pc:chgData name="Laura Seeds" userId="4bb9efd5-b24a-4850-858c-cb2934a81c15" providerId="ADAL" clId="{B5DF0DD5-A7D2-4CAA-B1C8-F99FC81C54B2}" dt="2025-11-21T07:06:58.872" v="120"/>
        <pc:sldMkLst>
          <pc:docMk/>
          <pc:sldMk cId="3663151934" sldId="267"/>
        </pc:sldMkLst>
      </pc:sldChg>
      <pc:sldChg chg="modSp add del mod setBg">
        <pc:chgData name="Laura Seeds" userId="4bb9efd5-b24a-4850-858c-cb2934a81c15" providerId="ADAL" clId="{B5DF0DD5-A7D2-4CAA-B1C8-F99FC81C54B2}" dt="2025-11-21T06:59:52.786" v="67" actId="2696"/>
        <pc:sldMkLst>
          <pc:docMk/>
          <pc:sldMk cId="4095572403" sldId="267"/>
        </pc:sldMkLst>
        <pc:spChg chg="mod">
          <ac:chgData name="Laura Seeds" userId="4bb9efd5-b24a-4850-858c-cb2934a81c15" providerId="ADAL" clId="{B5DF0DD5-A7D2-4CAA-B1C8-F99FC81C54B2}" dt="2025-11-21T06:07:12.658" v="44" actId="34135"/>
          <ac:spMkLst>
            <pc:docMk/>
            <pc:sldMk cId="4095572403" sldId="267"/>
            <ac:spMk id="2" creationId="{F79BE9D3-9AFD-817D-18D7-9EB874C76169}"/>
          </ac:spMkLst>
        </pc:spChg>
      </pc:sldChg>
      <pc:sldChg chg="addSp modSp add del mod">
        <pc:chgData name="Laura Seeds" userId="4bb9efd5-b24a-4850-858c-cb2934a81c15" providerId="ADAL" clId="{B5DF0DD5-A7D2-4CAA-B1C8-F99FC81C54B2}" dt="2025-11-21T06:59:52.786" v="67" actId="2696"/>
        <pc:sldMkLst>
          <pc:docMk/>
          <pc:sldMk cId="2080179337" sldId="268"/>
        </pc:sldMkLst>
        <pc:spChg chg="add mod">
          <ac:chgData name="Laura Seeds" userId="4bb9efd5-b24a-4850-858c-cb2934a81c15" providerId="ADAL" clId="{B5DF0DD5-A7D2-4CAA-B1C8-F99FC81C54B2}" dt="2025-11-21T06:09:02.204" v="58" actId="34135"/>
          <ac:spMkLst>
            <pc:docMk/>
            <pc:sldMk cId="2080179337" sldId="268"/>
            <ac:spMk id="2" creationId="{23A6CDC1-1D80-50F2-30B5-DC875637884B}"/>
          </ac:spMkLst>
        </pc:spChg>
        <pc:spChg chg="mod">
          <ac:chgData name="Laura Seeds" userId="4bb9efd5-b24a-4850-858c-cb2934a81c15" providerId="ADAL" clId="{B5DF0DD5-A7D2-4CAA-B1C8-F99FC81C54B2}" dt="2025-11-21T06:09:11.816" v="59" actId="14100"/>
          <ac:spMkLst>
            <pc:docMk/>
            <pc:sldMk cId="2080179337" sldId="268"/>
            <ac:spMk id="3" creationId="{EC352759-2785-F5AB-9A2A-1835DC3B750C}"/>
          </ac:spMkLst>
        </pc:spChg>
      </pc:sldChg>
      <pc:sldChg chg="add replId setBg">
        <pc:chgData name="Laura Seeds" userId="4bb9efd5-b24a-4850-858c-cb2934a81c15" providerId="ADAL" clId="{B5DF0DD5-A7D2-4CAA-B1C8-F99FC81C54B2}" dt="2025-11-21T07:07:14.752" v="122"/>
        <pc:sldMkLst>
          <pc:docMk/>
          <pc:sldMk cId="2801883434" sldId="268"/>
        </pc:sldMkLst>
      </pc:sldChg>
      <pc:sldChg chg="addSp modSp add del mod">
        <pc:chgData name="Laura Seeds" userId="4bb9efd5-b24a-4850-858c-cb2934a81c15" providerId="ADAL" clId="{B5DF0DD5-A7D2-4CAA-B1C8-F99FC81C54B2}" dt="2025-11-21T06:59:52.786" v="67" actId="2696"/>
        <pc:sldMkLst>
          <pc:docMk/>
          <pc:sldMk cId="64388379" sldId="269"/>
        </pc:sldMkLst>
        <pc:spChg chg="add mod">
          <ac:chgData name="Laura Seeds" userId="4bb9efd5-b24a-4850-858c-cb2934a81c15" providerId="ADAL" clId="{B5DF0DD5-A7D2-4CAA-B1C8-F99FC81C54B2}" dt="2025-11-21T06:08:55.184" v="57" actId="34135"/>
          <ac:spMkLst>
            <pc:docMk/>
            <pc:sldMk cId="64388379" sldId="269"/>
            <ac:spMk id="2" creationId="{20B7EB4B-4FE0-750B-F7CD-1C5A2FABFBE2}"/>
          </ac:spMkLst>
        </pc:spChg>
      </pc:sldChg>
      <pc:sldChg chg="add setBg">
        <pc:chgData name="Laura Seeds" userId="4bb9efd5-b24a-4850-858c-cb2934a81c15" providerId="ADAL" clId="{B5DF0DD5-A7D2-4CAA-B1C8-F99FC81C54B2}" dt="2025-11-21T07:07:51.185" v="125"/>
        <pc:sldMkLst>
          <pc:docMk/>
          <pc:sldMk cId="4090958272" sldId="269"/>
        </pc:sldMkLst>
      </pc:sldChg>
      <pc:sldChg chg="add replId setBg">
        <pc:chgData name="Laura Seeds" userId="4bb9efd5-b24a-4850-858c-cb2934a81c15" providerId="ADAL" clId="{B5DF0DD5-A7D2-4CAA-B1C8-F99FC81C54B2}" dt="2025-11-21T07:08:04.996" v="127"/>
        <pc:sldMkLst>
          <pc:docMk/>
          <pc:sldMk cId="580320671" sldId="270"/>
        </pc:sldMkLst>
      </pc:sldChg>
      <pc:sldChg chg="addSp modSp add del mod">
        <pc:chgData name="Laura Seeds" userId="4bb9efd5-b24a-4850-858c-cb2934a81c15" providerId="ADAL" clId="{B5DF0DD5-A7D2-4CAA-B1C8-F99FC81C54B2}" dt="2025-11-21T06:59:52.786" v="67" actId="2696"/>
        <pc:sldMkLst>
          <pc:docMk/>
          <pc:sldMk cId="1045371856" sldId="270"/>
        </pc:sldMkLst>
        <pc:spChg chg="add mod">
          <ac:chgData name="Laura Seeds" userId="4bb9efd5-b24a-4850-858c-cb2934a81c15" providerId="ADAL" clId="{B5DF0DD5-A7D2-4CAA-B1C8-F99FC81C54B2}" dt="2025-11-21T06:08:48.041" v="55" actId="34135"/>
          <ac:spMkLst>
            <pc:docMk/>
            <pc:sldMk cId="1045371856" sldId="270"/>
            <ac:spMk id="2" creationId="{611BEA12-5FF4-ACD6-5667-185DE20B8B02}"/>
          </ac:spMkLst>
        </pc:spChg>
      </pc:sldChg>
      <pc:sldChg chg="add replId setBg">
        <pc:chgData name="Laura Seeds" userId="4bb9efd5-b24a-4850-858c-cb2934a81c15" providerId="ADAL" clId="{B5DF0DD5-A7D2-4CAA-B1C8-F99FC81C54B2}" dt="2025-11-21T07:08:46.767" v="133"/>
        <pc:sldMkLst>
          <pc:docMk/>
          <pc:sldMk cId="1357389665" sldId="271"/>
        </pc:sldMkLst>
      </pc:sldChg>
      <pc:sldChg chg="addSp modSp add del mod">
        <pc:chgData name="Laura Seeds" userId="4bb9efd5-b24a-4850-858c-cb2934a81c15" providerId="ADAL" clId="{B5DF0DD5-A7D2-4CAA-B1C8-F99FC81C54B2}" dt="2025-11-21T06:59:52.786" v="67" actId="2696"/>
        <pc:sldMkLst>
          <pc:docMk/>
          <pc:sldMk cId="2459991590" sldId="271"/>
        </pc:sldMkLst>
        <pc:spChg chg="add mod">
          <ac:chgData name="Laura Seeds" userId="4bb9efd5-b24a-4850-858c-cb2934a81c15" providerId="ADAL" clId="{B5DF0DD5-A7D2-4CAA-B1C8-F99FC81C54B2}" dt="2025-11-21T06:08:40.344" v="53" actId="34135"/>
          <ac:spMkLst>
            <pc:docMk/>
            <pc:sldMk cId="2459991590" sldId="271"/>
            <ac:spMk id="2" creationId="{FFE99D4A-3F9A-FCB6-8A91-1C0BCB7AB523}"/>
          </ac:spMkLst>
        </pc:spChg>
      </pc:sldChg>
      <pc:sldChg chg="add replId setBg">
        <pc:chgData name="Laura Seeds" userId="4bb9efd5-b24a-4850-858c-cb2934a81c15" providerId="ADAL" clId="{B5DF0DD5-A7D2-4CAA-B1C8-F99FC81C54B2}" dt="2025-11-21T07:08:32.150" v="131"/>
        <pc:sldMkLst>
          <pc:docMk/>
          <pc:sldMk cId="1926636913" sldId="272"/>
        </pc:sldMkLst>
      </pc:sldChg>
      <pc:sldChg chg="add setBg">
        <pc:chgData name="Laura Seeds" userId="4bb9efd5-b24a-4850-858c-cb2934a81c15" providerId="ADAL" clId="{B5DF0DD5-A7D2-4CAA-B1C8-F99FC81C54B2}" dt="2025-11-21T07:09:11.203" v="136"/>
        <pc:sldMkLst>
          <pc:docMk/>
          <pc:sldMk cId="1362467244" sldId="273"/>
        </pc:sldMkLst>
      </pc:sldChg>
      <pc:sldChg chg="add replId setBg">
        <pc:chgData name="Laura Seeds" userId="4bb9efd5-b24a-4850-858c-cb2934a81c15" providerId="ADAL" clId="{B5DF0DD5-A7D2-4CAA-B1C8-F99FC81C54B2}" dt="2025-11-21T07:09:22.831" v="138"/>
        <pc:sldMkLst>
          <pc:docMk/>
          <pc:sldMk cId="2558494720" sldId="274"/>
        </pc:sldMkLst>
      </pc:sldChg>
      <pc:sldChg chg="add replId setBg">
        <pc:chgData name="Laura Seeds" userId="4bb9efd5-b24a-4850-858c-cb2934a81c15" providerId="ADAL" clId="{B5DF0DD5-A7D2-4CAA-B1C8-F99FC81C54B2}" dt="2025-11-21T07:09:33.650" v="140"/>
        <pc:sldMkLst>
          <pc:docMk/>
          <pc:sldMk cId="2140662370" sldId="275"/>
        </pc:sldMkLst>
      </pc:sldChg>
      <pc:sldChg chg="add replId setBg">
        <pc:chgData name="Laura Seeds" userId="4bb9efd5-b24a-4850-858c-cb2934a81c15" providerId="ADAL" clId="{B5DF0DD5-A7D2-4CAA-B1C8-F99FC81C54B2}" dt="2025-11-21T07:09:42.772" v="142"/>
        <pc:sldMkLst>
          <pc:docMk/>
          <pc:sldMk cId="1375578264" sldId="276"/>
        </pc:sldMkLst>
      </pc:sldChg>
      <pc:sldChg chg="new del">
        <pc:chgData name="Laura Seeds" userId="4bb9efd5-b24a-4850-858c-cb2934a81c15" providerId="ADAL" clId="{B5DF0DD5-A7D2-4CAA-B1C8-F99FC81C54B2}" dt="2025-11-21T07:12:53.275" v="144" actId="2696"/>
        <pc:sldMkLst>
          <pc:docMk/>
          <pc:sldMk cId="623171089" sldId="277"/>
        </pc:sldMkLst>
      </pc:sldChg>
      <pc:sldChg chg="add setBg">
        <pc:chgData name="Laura Seeds" userId="4bb9efd5-b24a-4850-858c-cb2934a81c15" providerId="ADAL" clId="{B5DF0DD5-A7D2-4CAA-B1C8-F99FC81C54B2}" dt="2025-11-21T07:13:26.125" v="147"/>
        <pc:sldMkLst>
          <pc:docMk/>
          <pc:sldMk cId="2674427543" sldId="27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43C95-D972-2263-CE60-D8D2A25F4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24E910-916C-979D-82AC-377573CEAD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185E8B-CA6C-2CF3-3007-6CA1ABF79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3421E9-CBAC-9B4D-8A9F-9DA5D8446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1A4F78-3A20-C3A8-7918-0CCD0C248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1384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6DD17-214B-8D50-69F2-3E0978B5C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ABEC00-6467-FEC1-D429-ABFBF05155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AE5F7-D292-58D0-FE56-89BE44BA45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948D88-F3CE-55A3-26AE-9656A5AFF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A4B0F-5406-BA89-9EBE-10DAAD6C5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5699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760E6B-4209-9208-5B6E-2F0A8F0109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34F6C0-4106-AF55-B6F4-8C84366CB3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D5A0E7-65D4-3EE8-5CA0-9937102A8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5D2D18-F58A-CE11-F589-82E8BDA66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1E8947-3C2F-A43D-75C2-6AE58676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6667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2AD129-3617-0C35-27F9-D27ED3E87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83272-0032-18F4-2482-A08325EB5E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6D7E4-B009-A67F-EB37-A2A4AA6BA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9F307-10F8-8191-4740-14782A6CD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5C901-BE90-A2F3-DB60-A0AAEC4ED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5595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774A3-16FD-D016-1DFF-F02F5EB13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5965B0-917F-B523-3BC9-87C4BC077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80C46-43B1-5823-EC4A-C2BA6D32F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C20FD7-B759-0BA6-48C9-97E7C1AB1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84B49A-FC00-F6BC-7CB1-457E1B192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461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F804BD-7BDE-C6C8-D9E7-D1BA91756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F01A61-0E59-92B4-5C92-F5C1AB1BEC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EB3639-697A-8A21-7157-07A56FA500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70BD2-0834-40DA-6D2C-9EFC243BE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5CE276-9932-F345-A25D-43AEE34FC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EAF0F7-3BC5-46B2-AC1F-B4A288262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315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08729-1433-F8E1-5D33-35E850FCB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9E7D07-1099-BDF2-85A4-E043499C3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B8F54E-930A-B0B1-1D16-B07F5F58CC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4BF08E-F1AE-95DA-EF2F-7D5B429726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786423-FB44-EBCC-D129-BD69C0B723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C17EFB-7C60-4EEC-B344-EBE52CD65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1102E7-6BDA-A5A0-D695-2DBEC4A78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37B021-B78C-5BE3-F4AF-779AF589B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1789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1BE73-B8C5-B0CA-9C12-C55B7A76F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681176-FFAE-7D42-772A-759B544E5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A2E996-785F-63D9-99CD-3EE418421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13F894-7DCF-5EEE-F855-145DAD3EB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1097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AE232C-B4CF-2030-E955-3B91FCD9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799B59-0A60-EACC-F83B-DAB8C4E10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0C446-43B1-8E13-BDFC-0BE8EAC43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8046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A12EC-BFD0-2882-1324-640F11579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C24C31-215D-D142-250A-88EFEE876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5D775A-A190-A305-59EF-E5FF00336A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88CBFF-EEDA-CEA6-9B8B-8347AA44E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FA6612-B0AA-CBA0-565F-EC75CD06D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F319BC-22B4-8746-1772-0A38658EA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486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B48AB-BB36-7D78-A796-A62621B4D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93E6DA-77EF-8CD2-FD1C-C8E13B396E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192877-CB8F-DF17-587A-23FA0BD2BB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36B34D-8DB9-4AE4-8CD4-4B7BF35BE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B9ECA3-14EA-9B87-2D8E-AA663C7A8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DEAD62-28E7-62BD-F6AF-3F5AFB3C8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0736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1EE3DE-81D4-DCC6-0EC7-32BDA2CD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8209A5-1059-05CB-7F9D-9E825EAED2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6570F0-CBD2-6159-9D45-BAF784F7F3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854F1E-6DC6-482D-A66F-ED8BDB968695}" type="datetimeFigureOut">
              <a:rPr lang="en-AU" smtClean="0"/>
              <a:t>21/11/2025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DA6C42-5453-13E5-5D5F-18CE1444ED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BBD3E4-8957-C0B9-897B-B364DC3F9E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B767CC-280A-49EA-B87B-47BAEF884C0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3420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3FC17-684F-60BA-66F7-6A70CAFF5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2067" y="1054154"/>
            <a:ext cx="9144000" cy="2007545"/>
          </a:xfrm>
        </p:spPr>
        <p:txBody>
          <a:bodyPr anchor="t"/>
          <a:lstStyle/>
          <a:p>
            <a:pPr algn="l"/>
            <a:endParaRPr lang="en-AU" dirty="0">
              <a:solidFill>
                <a:srgbClr val="FFF8AF"/>
              </a:solidFill>
              <a:latin typeface="Myriad Pro Black" panose="020B08030304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06C22C-E6C7-0E74-BA73-AFF8CB4358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2067" y="3158181"/>
            <a:ext cx="9144000" cy="1444642"/>
          </a:xfrm>
        </p:spPr>
        <p:txBody>
          <a:bodyPr/>
          <a:lstStyle/>
          <a:p>
            <a:pPr algn="l"/>
            <a:endParaRPr lang="en-AU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615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F2B365-7997-41D8-7750-644A096FE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39D16F50-701B-9056-038D-BF372CEBC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EBFF342-260E-3048-2138-AF9343BD35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28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1B9BE7-E476-119F-51FF-ACF88711A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44CCD0E1-937A-5F92-4782-6A552F06F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A8C7B45-0098-5C3E-C697-C2890A367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209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803C04-8A95-CD9A-1024-940A76687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7A5EC369-33B3-4135-99AE-9C3E74C8E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643F3E24-56CC-D6DC-8F1D-1CEECE10B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764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0356C4-A0AF-742D-25AF-48707F26B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58FA9DC1-F3D9-F907-441F-0FFCAF9AC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0BFFDD00-773F-D9B7-7C22-0B3EF3019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1519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7B6677-EA43-A4D8-9C3B-745901F8B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9362BABC-93E1-0BF8-279E-74D514AA8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F98DCA0-865E-1169-354F-B7C69D0E3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883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D58AEE-120B-B27C-9989-B45B5C628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9246F216-E0BB-3704-7EC7-ADFCB3E90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FBA14FEB-1276-8F63-6990-FA2A23C70D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09582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9DBE6E-9F24-6F99-F221-E54D94BCB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BE74DE4F-B5A2-9309-12C4-945AAE29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FF492EAD-EA5F-EB8C-E3B0-2C795DBA0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0320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4FBC741-6508-BA0C-3F87-75F96DA14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49CAD2FF-2E62-D192-AFE0-2BA156F91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1F0CB7C9-D8AB-662F-19C7-E1A21D74E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389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8D3D57-57DC-C849-85DE-7EC8F3C246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043D6F29-6583-9703-557C-E7C329CCB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C911C5B-8EB5-8CD6-9A3A-F600C1C6AF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6369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3A0349-22DE-BAB1-ACDA-DFB974D4A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6692B3A3-CDE1-90E2-6DB2-12ADCB404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867D7D0-DA66-3995-0657-FC0451D337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467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828BED-E6B4-65F4-6BF0-543D4AE91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09724-FB94-D384-B9BD-2F3C58C53F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2067" y="1054154"/>
            <a:ext cx="9144000" cy="2007545"/>
          </a:xfrm>
        </p:spPr>
        <p:txBody>
          <a:bodyPr anchor="t"/>
          <a:lstStyle/>
          <a:p>
            <a:pPr algn="l"/>
            <a:endParaRPr lang="en-AU" dirty="0">
              <a:solidFill>
                <a:srgbClr val="FFF8AF"/>
              </a:solidFill>
              <a:latin typeface="Myriad Pro Black" panose="020B0803030403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FF0305-7C02-17DE-3C47-65AC30E429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2067" y="3158181"/>
            <a:ext cx="9144000" cy="1444642"/>
          </a:xfrm>
        </p:spPr>
        <p:txBody>
          <a:bodyPr/>
          <a:lstStyle/>
          <a:p>
            <a:pPr algn="l"/>
            <a:endParaRPr lang="en-AU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4275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4A81270-14E0-EDEE-CAAA-01265C208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B4494195-8093-1C00-4103-13B9D7AD1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11FD84E0-D3DF-9474-B4D8-D1F954AA0E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84947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9CE3CEF-9E81-B9F3-8A00-839042B06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7CBC6B05-31F0-C333-54EA-6669A89A1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1D5EE96F-C8BA-332B-3CED-7FF4EDDDBC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662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F54A11-4530-A466-0E63-0DBA116DD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EF8FF41D-48EB-D474-B256-CD1F32940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8F85F17-6A35-958B-D0F8-EB1EFD78E3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57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25ADA2-CD34-B95F-17CB-227369B89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581D5951-88DB-1E21-8A41-9C1C4A261A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F793D57-1F01-BEBB-30C2-B484574200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6580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FFB82F-0ACB-25DF-205D-BEE3920E8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70B017A6-2EA5-8193-00A0-7229CB459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3A2D0C9-7F3D-E7B6-4F0C-99BD41973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82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788F34-CF1F-0635-DEB7-B869195C6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69ED42A0-7B87-9C7C-D709-4A373D40E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549848E0-E8FA-2E18-4186-397656B58E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4904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909A88-DD3A-B9EE-7DA2-2A2543B08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FD68A7C4-781B-078A-6805-7D3163597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C3875BFE-FA8C-8B17-2FBA-8EF09F4254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3993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769695-A445-B076-9B24-B99F8E5D23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63EBF0C4-D253-EAC3-9DB6-DCD9D2555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0BAF8575-BAF5-8D45-70BE-0BB59721A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6084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7B593B-18C9-7914-51A0-EA9C5139CA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A3446B22-707D-F4A0-9010-7CCFBAB7A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8930"/>
            <a:ext cx="10515600" cy="1187058"/>
          </a:xfrm>
        </p:spPr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E9DFFC6A-8768-7AB9-108C-694EC6FD36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02103"/>
            <a:ext cx="10515600" cy="2280863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863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879AD2-CDCB-080F-F67C-32CEB8570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04EE1148-B219-4DA0-0886-BC666129F9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C59361D2-1015-D14E-446C-5B42AAE92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157341"/>
          </a:xfrm>
        </p:spPr>
        <p:txBody>
          <a:bodyPr/>
          <a:lstStyle/>
          <a:p>
            <a:pPr marL="0" indent="0">
              <a:buNone/>
            </a:pPr>
            <a:endParaRPr lang="en-AU" dirty="0">
              <a:solidFill>
                <a:srgbClr val="223C60"/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25236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Widescreen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Aptos</vt:lpstr>
      <vt:lpstr>Aptos Display</vt:lpstr>
      <vt:lpstr>Arial</vt:lpstr>
      <vt:lpstr>Myriad Pro</vt:lpstr>
      <vt:lpstr>Myriad Pro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Seeds</dc:creator>
  <cp:lastModifiedBy>Laura Seeds</cp:lastModifiedBy>
  <cp:revision>2</cp:revision>
  <dcterms:created xsi:type="dcterms:W3CDTF">2025-11-05T04:05:42Z</dcterms:created>
  <dcterms:modified xsi:type="dcterms:W3CDTF">2025-11-21T07:13:34Z</dcterms:modified>
</cp:coreProperties>
</file>