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81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8288000" cy="10287000"/>
  <p:notesSz cx="6858000" cy="9144000"/>
  <p:embeddedFontLst>
    <p:embeddedFont>
      <p:font typeface="Aleo Bold Italics" panose="020B0604020202020204" charset="0"/>
      <p:regular r:id="rId25"/>
      <p:bold r:id="rId26"/>
      <p:italic r:id="rId27"/>
      <p:boldItalic r:id="rId28"/>
    </p:embeddedFont>
    <p:embeddedFont>
      <p:font typeface="Aleo Italics" panose="020B0604020202020204" charset="0"/>
      <p:regular r:id="rId29"/>
      <p:italic r:id="rId30"/>
    </p:embeddedFont>
    <p:embeddedFont>
      <p:font typeface="League Gothic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8" autoAdjust="0"/>
  </p:normalViewPr>
  <p:slideViewPr>
    <p:cSldViewPr>
      <p:cViewPr>
        <p:scale>
          <a:sx n="33" d="100"/>
          <a:sy n="33" d="100"/>
        </p:scale>
        <p:origin x="3250" y="1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6916">
            <a:off x="-271700" y="-367759"/>
            <a:ext cx="18749066" cy="10984069"/>
          </a:xfrm>
          <a:custGeom>
            <a:avLst/>
            <a:gdLst/>
            <a:ahLst/>
            <a:cxnLst/>
            <a:rect l="l" t="t" r="r" b="b"/>
            <a:pathLst>
              <a:path w="21555121" h="18259785">
                <a:moveTo>
                  <a:pt x="0" y="0"/>
                </a:moveTo>
                <a:lnTo>
                  <a:pt x="21555122" y="0"/>
                </a:lnTo>
                <a:lnTo>
                  <a:pt x="21555122" y="18259785"/>
                </a:lnTo>
                <a:lnTo>
                  <a:pt x="0" y="1825978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2924" t="-9156" r="-2042" b="-57084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940750" y="4639882"/>
            <a:ext cx="14406500" cy="2197717"/>
            <a:chOff x="0" y="0"/>
            <a:chExt cx="19208667" cy="2930289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9208667" cy="19744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257"/>
                </a:lnSpc>
              </a:pPr>
              <a:r>
                <a:rPr lang="en-US" sz="10051" dirty="0">
                  <a:solidFill>
                    <a:srgbClr val="FFFFFF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WELCOME TO SEASON OF CREATION | 2026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248871"/>
              <a:ext cx="19208667" cy="6814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37"/>
                </a:lnSpc>
              </a:pPr>
              <a:r>
                <a:rPr lang="en-US" sz="3426" i="1">
                  <a:solidFill>
                    <a:srgbClr val="FFFFFF"/>
                  </a:solidFill>
                  <a:latin typeface="Aleo Italics"/>
                  <a:ea typeface="Aleo Italics"/>
                  <a:cs typeface="Aleo Italics"/>
                  <a:sym typeface="Aleo Italics"/>
                </a:rPr>
                <a:t>Uniting Church in Australia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721" y="-63182"/>
            <a:ext cx="18364201" cy="10350182"/>
          </a:xfrm>
          <a:custGeom>
            <a:avLst/>
            <a:gdLst/>
            <a:ahLst/>
            <a:cxnLst/>
            <a:rect l="l" t="t" r="r" b="b"/>
            <a:pathLst>
              <a:path w="20440334" h="13962340">
                <a:moveTo>
                  <a:pt x="0" y="0"/>
                </a:moveTo>
                <a:lnTo>
                  <a:pt x="20440334" y="0"/>
                </a:lnTo>
                <a:lnTo>
                  <a:pt x="20440334" y="13962340"/>
                </a:lnTo>
                <a:lnTo>
                  <a:pt x="0" y="1396234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861" t="-22931" r="-5445" b="-1196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940750" y="4044642"/>
            <a:ext cx="14406500" cy="2197717"/>
            <a:chOff x="0" y="0"/>
            <a:chExt cx="19208667" cy="2930289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9208667" cy="19744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257"/>
                </a:lnSpc>
              </a:pPr>
              <a:r>
                <a:rPr lang="en-US" sz="10051">
                  <a:solidFill>
                    <a:srgbClr val="FFFFFF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INSERT SONG #1 TITLE HERE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248871"/>
              <a:ext cx="19208667" cy="6814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37"/>
                </a:lnSpc>
              </a:pPr>
              <a:r>
                <a:rPr lang="en-US" sz="3426" i="1">
                  <a:solidFill>
                    <a:srgbClr val="FFFFFF"/>
                  </a:solidFill>
                  <a:latin typeface="Aleo Italics"/>
                  <a:ea typeface="Aleo Italics"/>
                  <a:cs typeface="Aleo Italics"/>
                  <a:sym typeface="Aleo Italics"/>
                </a:rPr>
                <a:t> (a song of praise) Insert song lyrics here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ACKNOWLEDGEMENT OF COUNTRY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940750" y="4044642"/>
            <a:ext cx="14406500" cy="2197717"/>
            <a:chOff x="0" y="0"/>
            <a:chExt cx="19208667" cy="2930289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9208667" cy="19744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257"/>
                </a:lnSpc>
              </a:pPr>
              <a:r>
                <a:rPr lang="en-US" sz="10051">
                  <a:solidFill>
                    <a:srgbClr val="FFFFFF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OPENING PRAYER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248871"/>
              <a:ext cx="19208667" cy="6814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37"/>
                </a:lnSpc>
              </a:pPr>
              <a:r>
                <a:rPr lang="en-US" sz="3426" i="1">
                  <a:solidFill>
                    <a:srgbClr val="FFFFFF"/>
                  </a:solidFill>
                  <a:latin typeface="Aleo Italics"/>
                  <a:ea typeface="Aleo Italics"/>
                  <a:cs typeface="Aleo Italics"/>
                  <a:sym typeface="Aleo Italics"/>
                </a:rPr>
                <a:t>Insert the Psalm of the day here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42901"/>
            <a:ext cx="18288000" cy="11049001"/>
          </a:xfrm>
          <a:custGeom>
            <a:avLst/>
            <a:gdLst/>
            <a:ahLst/>
            <a:cxnLst/>
            <a:rect l="l" t="t" r="r" b="b"/>
            <a:pathLst>
              <a:path w="24469380" h="13764026">
                <a:moveTo>
                  <a:pt x="0" y="0"/>
                </a:moveTo>
                <a:lnTo>
                  <a:pt x="24469379" y="0"/>
                </a:lnTo>
                <a:lnTo>
                  <a:pt x="24469379" y="13764026"/>
                </a:lnTo>
                <a:lnTo>
                  <a:pt x="0" y="1376402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3765" t="-7311" r="-10035" b="-172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1768351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 dirty="0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PRAYER FOR THE SEASON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43808" y="3637746"/>
            <a:ext cx="9600385" cy="5635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Holy God, whose Spirit hovered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over the waters at the beginning,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 gather as part of your community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of all creation, thirsty for your grace.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 give thanks for the gift of water,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the veins of our common home,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that sustains the cedar and the whale,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the pasture and the city.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endParaRPr lang="en-US" sz="4389" i="1" u="none" strike="noStrike" dirty="0">
              <a:solidFill>
                <a:srgbClr val="FFFFFF"/>
              </a:solidFill>
              <a:latin typeface="Aleo Italics"/>
              <a:ea typeface="Aleo Italics"/>
              <a:cs typeface="Aleo Italics"/>
              <a:sym typeface="Aleo Itali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D57C1FF4-6E59-7AB3-9F66-F8B1AB89DDE3}"/>
              </a:ext>
            </a:extLst>
          </p:cNvPr>
          <p:cNvSpPr/>
          <p:nvPr/>
        </p:nvSpPr>
        <p:spPr>
          <a:xfrm>
            <a:off x="0" y="-342901"/>
            <a:ext cx="18288000" cy="11049001"/>
          </a:xfrm>
          <a:custGeom>
            <a:avLst/>
            <a:gdLst/>
            <a:ahLst/>
            <a:cxnLst/>
            <a:rect l="l" t="t" r="r" b="b"/>
            <a:pathLst>
              <a:path w="24469380" h="13764026">
                <a:moveTo>
                  <a:pt x="0" y="0"/>
                </a:moveTo>
                <a:lnTo>
                  <a:pt x="24469379" y="0"/>
                </a:lnTo>
                <a:lnTo>
                  <a:pt x="24469379" y="13764026"/>
                </a:lnTo>
                <a:lnTo>
                  <a:pt x="0" y="1376402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3765" t="-7311" r="-10035" b="-172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411449" y="3478194"/>
            <a:ext cx="9465103" cy="5011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</a:t>
            </a: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 are grateful for the local waters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that nourish our homelands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our fellow creatures.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 give thanks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that in your well-watered garden,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every drop is a sacred testament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r>
              <a:rPr lang="en-US" sz="4389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to your love.</a:t>
            </a:r>
          </a:p>
          <a:p>
            <a:pPr marL="0" lvl="0" indent="0" algn="ctr">
              <a:lnSpc>
                <a:spcPts val="4916"/>
              </a:lnSpc>
              <a:spcBef>
                <a:spcPct val="0"/>
              </a:spcBef>
            </a:pPr>
            <a:endParaRPr lang="en-US" sz="4389" i="1" u="none" strike="noStrike" dirty="0">
              <a:solidFill>
                <a:srgbClr val="FFFFFF"/>
              </a:solidFill>
              <a:latin typeface="Aleo Italics"/>
              <a:ea typeface="Aleo Italics"/>
              <a:cs typeface="Aleo Italics"/>
              <a:sym typeface="Aleo Itali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373558" y="2468247"/>
            <a:ext cx="11265976" cy="537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God, you are merciful</a:t>
            </a:r>
          </a:p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390" b="1" i="1" u="none" strike="noStrike" dirty="0">
                <a:solidFill>
                  <a:srgbClr val="FFFFFF"/>
                </a:solidFill>
                <a:latin typeface="Aleo Bold Italics"/>
                <a:ea typeface="Aleo Bold Italics"/>
                <a:cs typeface="Aleo Bold Italics"/>
                <a:sym typeface="Aleo Bold Italics"/>
              </a:rPr>
              <a:t>God, you are merciful</a:t>
            </a:r>
          </a:p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Christ, you are merciful</a:t>
            </a:r>
          </a:p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390" b="1" i="1" u="none" strike="noStrike" dirty="0">
                <a:solidFill>
                  <a:srgbClr val="FFFFFF"/>
                </a:solidFill>
                <a:latin typeface="Aleo Bold Italics"/>
                <a:ea typeface="Aleo Bold Italics"/>
                <a:cs typeface="Aleo Bold Italics"/>
                <a:sym typeface="Aleo Bold Italics"/>
              </a:rPr>
              <a:t>Christ, you are merciful</a:t>
            </a:r>
          </a:p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God, you are merciful</a:t>
            </a:r>
          </a:p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390" b="1" i="1" u="none" strike="noStrike" dirty="0">
                <a:solidFill>
                  <a:srgbClr val="FFFFFF"/>
                </a:solidFill>
                <a:latin typeface="Aleo Bold Italics"/>
                <a:ea typeface="Aleo Bold Italics"/>
                <a:cs typeface="Aleo Bold Italics"/>
                <a:sym typeface="Aleo Bold Italics"/>
              </a:rPr>
              <a:t>God, you are merciful</a:t>
            </a:r>
          </a:p>
          <a:p>
            <a:pPr marL="0" lvl="0" indent="0" algn="l">
              <a:lnSpc>
                <a:spcPts val="6019"/>
              </a:lnSpc>
              <a:spcBef>
                <a:spcPct val="0"/>
              </a:spcBef>
            </a:pPr>
            <a:r>
              <a:rPr lang="en-US" sz="4390" b="1" i="1" u="none" strike="noStrike" dirty="0">
                <a:solidFill>
                  <a:srgbClr val="FFFFFF"/>
                </a:solidFill>
                <a:latin typeface="Aleo Bold Italics"/>
                <a:ea typeface="Aleo Bold Italics"/>
                <a:cs typeface="Aleo Bold Italics"/>
                <a:sym typeface="Aleo Bold Italics"/>
              </a:rPr>
              <a:t>Amen.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940750" y="3330267"/>
            <a:ext cx="14406500" cy="3626467"/>
            <a:chOff x="0" y="0"/>
            <a:chExt cx="19208667" cy="4835289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9208667" cy="38794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257"/>
                </a:lnSpc>
              </a:pPr>
              <a:r>
                <a:rPr lang="en-US" sz="10051">
                  <a:solidFill>
                    <a:srgbClr val="FFFFFF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INSERT SONG #2 TITLE HERE</a:t>
              </a:r>
            </a:p>
            <a:p>
              <a:pPr algn="ctr">
                <a:lnSpc>
                  <a:spcPts val="11257"/>
                </a:lnSpc>
              </a:pPr>
              <a:r>
                <a:rPr lang="en-US" sz="10051">
                  <a:solidFill>
                    <a:srgbClr val="FFFFFF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(A SONG OF ILLUMINATION)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153871"/>
              <a:ext cx="19208667" cy="6814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37"/>
                </a:lnSpc>
              </a:pPr>
              <a:r>
                <a:rPr lang="en-US" sz="3426" i="1">
                  <a:solidFill>
                    <a:srgbClr val="FFFFFF"/>
                  </a:solidFill>
                  <a:latin typeface="Aleo Italics"/>
                  <a:ea typeface="Aleo Italics"/>
                  <a:cs typeface="Aleo Italics"/>
                  <a:sym typeface="Aleo Italics"/>
                </a:rPr>
                <a:t>Insert song lyrics here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4799" y="-266700"/>
            <a:ext cx="18592800" cy="11125200"/>
          </a:xfrm>
          <a:custGeom>
            <a:avLst/>
            <a:gdLst/>
            <a:ahLst/>
            <a:cxnLst/>
            <a:rect l="l" t="t" r="r" b="b"/>
            <a:pathLst>
              <a:path w="28861345" h="16234506">
                <a:moveTo>
                  <a:pt x="0" y="0"/>
                </a:moveTo>
                <a:lnTo>
                  <a:pt x="28861345" y="0"/>
                </a:lnTo>
                <a:lnTo>
                  <a:pt x="28861345" y="16234507"/>
                </a:lnTo>
                <a:lnTo>
                  <a:pt x="0" y="1623450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38522" t="-13307" r="-16706" b="-32618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CONTEMPORARY WITNESS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940750" y="4044642"/>
            <a:ext cx="14406500" cy="2197717"/>
            <a:chOff x="0" y="0"/>
            <a:chExt cx="19208667" cy="2930289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9208667" cy="19744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257"/>
                </a:lnSpc>
              </a:pPr>
              <a:r>
                <a:rPr lang="en-US" sz="10051">
                  <a:solidFill>
                    <a:srgbClr val="FFFFFF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SCRIPTURE READINGS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248871"/>
              <a:ext cx="19208667" cy="6814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37"/>
                </a:lnSpc>
              </a:pPr>
              <a:r>
                <a:rPr lang="en-US" sz="3426" i="1">
                  <a:solidFill>
                    <a:srgbClr val="FFFFFF"/>
                  </a:solidFill>
                  <a:latin typeface="Aleo Italics"/>
                  <a:ea typeface="Aleo Italics"/>
                  <a:cs typeface="Aleo Italics"/>
                  <a:sym typeface="Aleo Italics"/>
                </a:rPr>
                <a:t>Insert Bible passages to be read here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PREACHING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-1943100"/>
            <a:ext cx="18440400" cy="13462713"/>
          </a:xfrm>
          <a:custGeom>
            <a:avLst/>
            <a:gdLst/>
            <a:ahLst/>
            <a:cxnLst/>
            <a:rect l="l" t="t" r="r" b="b"/>
            <a:pathLst>
              <a:path w="23933711" h="13462713">
                <a:moveTo>
                  <a:pt x="0" y="0"/>
                </a:moveTo>
                <a:lnTo>
                  <a:pt x="23933711" y="0"/>
                </a:lnTo>
                <a:lnTo>
                  <a:pt x="23933711" y="13462713"/>
                </a:lnTo>
                <a:lnTo>
                  <a:pt x="0" y="1346271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8180" r="-1161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5448300" y="3924300"/>
            <a:ext cx="7391399" cy="5514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</a:t>
            </a: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 believe in God,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who creates all things,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who embraces all things,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who celebrates all things,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who is present in every part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of the fabric of creation.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 believe in God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as the source of all life,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who </a:t>
            </a:r>
            <a:r>
              <a:rPr lang="en-US" sz="4390" i="1" u="none" strike="noStrike" dirty="0" err="1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bapti</a:t>
            </a:r>
            <a:r>
              <a:rPr lang="en-US" sz="4390" i="1" dirty="0" err="1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s</a:t>
            </a:r>
            <a:r>
              <a:rPr lang="en-US" sz="4390" i="1" u="none" strike="noStrike" dirty="0" err="1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es</a:t>
            </a: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 this planet</a:t>
            </a:r>
          </a:p>
          <a:p>
            <a:pPr marL="0" lvl="0" indent="0" algn="ctr">
              <a:lnSpc>
                <a:spcPts val="4300"/>
              </a:lnSpc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with living water.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2126E877-F7BF-1831-5361-31764E8C016F}"/>
              </a:ext>
            </a:extLst>
          </p:cNvPr>
          <p:cNvSpPr txBox="1"/>
          <p:nvPr/>
        </p:nvSpPr>
        <p:spPr>
          <a:xfrm>
            <a:off x="1940750" y="1768351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 dirty="0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RESPONSE OF FAITH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61F46-14E1-7659-D3A6-F3B7DBF07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B8B0ABB-4A4C-8769-1213-7C925828B26B}"/>
              </a:ext>
            </a:extLst>
          </p:cNvPr>
          <p:cNvSpPr/>
          <p:nvPr/>
        </p:nvSpPr>
        <p:spPr>
          <a:xfrm>
            <a:off x="1" y="-1943100"/>
            <a:ext cx="18440400" cy="13462713"/>
          </a:xfrm>
          <a:custGeom>
            <a:avLst/>
            <a:gdLst/>
            <a:ahLst/>
            <a:cxnLst/>
            <a:rect l="l" t="t" r="r" b="b"/>
            <a:pathLst>
              <a:path w="23933711" h="13462713">
                <a:moveTo>
                  <a:pt x="0" y="0"/>
                </a:moveTo>
                <a:lnTo>
                  <a:pt x="23933711" y="0"/>
                </a:lnTo>
                <a:lnTo>
                  <a:pt x="23933711" y="13462713"/>
                </a:lnTo>
                <a:lnTo>
                  <a:pt x="0" y="1346271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8180" r="-1161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97823F9-4B0B-C984-291F-75E1E026B744}"/>
              </a:ext>
            </a:extLst>
          </p:cNvPr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BEEFB29-418A-A18A-E219-DFF37805CE5B}"/>
              </a:ext>
            </a:extLst>
          </p:cNvPr>
          <p:cNvSpPr txBox="1"/>
          <p:nvPr/>
        </p:nvSpPr>
        <p:spPr>
          <a:xfrm>
            <a:off x="5010150" y="1701677"/>
            <a:ext cx="8267700" cy="6617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 believe in Jesus Christ,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seen in the suffering one,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the poor one,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the malnourished one,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the climate refugee -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who loves and cares for this world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suffers with it.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we believe in Jesus Christ,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the seed of life,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who came to reconcile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renew this world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everything in it.</a:t>
            </a:r>
          </a:p>
        </p:txBody>
      </p:sp>
    </p:spTree>
    <p:extLst>
      <p:ext uri="{BB962C8B-B14F-4D97-AF65-F5344CB8AC3E}">
        <p14:creationId xmlns:p14="http://schemas.microsoft.com/office/powerpoint/2010/main" val="244456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DBCF4-690A-7E01-1A15-225875301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0AC74799-0436-83A3-1472-C57839560423}"/>
              </a:ext>
            </a:extLst>
          </p:cNvPr>
          <p:cNvSpPr/>
          <p:nvPr/>
        </p:nvSpPr>
        <p:spPr>
          <a:xfrm>
            <a:off x="1" y="-1943100"/>
            <a:ext cx="18440400" cy="13462713"/>
          </a:xfrm>
          <a:custGeom>
            <a:avLst/>
            <a:gdLst/>
            <a:ahLst/>
            <a:cxnLst/>
            <a:rect l="l" t="t" r="r" b="b"/>
            <a:pathLst>
              <a:path w="23933711" h="13462713">
                <a:moveTo>
                  <a:pt x="0" y="0"/>
                </a:moveTo>
                <a:lnTo>
                  <a:pt x="23933711" y="0"/>
                </a:lnTo>
                <a:lnTo>
                  <a:pt x="23933711" y="13462713"/>
                </a:lnTo>
                <a:lnTo>
                  <a:pt x="0" y="1346271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8180" r="-1161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451D8FD-E86B-8D78-A311-9BDCBD25F741}"/>
              </a:ext>
            </a:extLst>
          </p:cNvPr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43A2D0E-A62A-A922-46AB-601FE307D83D}"/>
              </a:ext>
            </a:extLst>
          </p:cNvPr>
          <p:cNvSpPr txBox="1"/>
          <p:nvPr/>
        </p:nvSpPr>
        <p:spPr>
          <a:xfrm>
            <a:off x="5010150" y="1701677"/>
            <a:ext cx="8267700" cy="6065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 believe in the Holy Spirit,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the breath of God,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who moves with God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who moves among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with us today.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We believe in everlasting life in God.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we believe in the hope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that one day God will put an end</a:t>
            </a:r>
          </a:p>
          <a:p>
            <a:pPr lvl="0" algn="ctr">
              <a:lnSpc>
                <a:spcPts val="4300"/>
              </a:lnSpc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to death and all destructive forces.</a:t>
            </a:r>
          </a:p>
          <a:p>
            <a:pPr lvl="0" algn="ctr">
              <a:lnSpc>
                <a:spcPts val="4300"/>
              </a:lnSpc>
            </a:pPr>
            <a:endParaRPr lang="en-US" sz="4390" i="1" dirty="0">
              <a:solidFill>
                <a:srgbClr val="FFFFFF"/>
              </a:solidFill>
              <a:latin typeface="Aleo Italics"/>
              <a:ea typeface="Aleo Italics"/>
              <a:cs typeface="Aleo Italics"/>
              <a:sym typeface="Aleo Italics"/>
            </a:endParaRPr>
          </a:p>
        </p:txBody>
      </p:sp>
    </p:spTree>
    <p:extLst>
      <p:ext uri="{BB962C8B-B14F-4D97-AF65-F5344CB8AC3E}">
        <p14:creationId xmlns:p14="http://schemas.microsoft.com/office/powerpoint/2010/main" val="1269571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80713" y="-1451651"/>
            <a:ext cx="23589445" cy="13269063"/>
          </a:xfrm>
          <a:custGeom>
            <a:avLst/>
            <a:gdLst/>
            <a:ahLst/>
            <a:cxnLst/>
            <a:rect l="l" t="t" r="r" b="b"/>
            <a:pathLst>
              <a:path w="23589445" h="13269063">
                <a:moveTo>
                  <a:pt x="0" y="0"/>
                </a:moveTo>
                <a:lnTo>
                  <a:pt x="23589445" y="0"/>
                </a:lnTo>
                <a:lnTo>
                  <a:pt x="23589445" y="13269063"/>
                </a:lnTo>
                <a:lnTo>
                  <a:pt x="0" y="1326906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NOTICES AND OFFERING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PRAYERS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81001" y="-1496451"/>
            <a:ext cx="20714045" cy="12933788"/>
          </a:xfrm>
          <a:custGeom>
            <a:avLst/>
            <a:gdLst/>
            <a:ahLst/>
            <a:cxnLst/>
            <a:rect l="l" t="t" r="r" b="b"/>
            <a:pathLst>
              <a:path w="22993402" h="12933788">
                <a:moveTo>
                  <a:pt x="0" y="0"/>
                </a:moveTo>
                <a:lnTo>
                  <a:pt x="22993402" y="0"/>
                </a:lnTo>
                <a:lnTo>
                  <a:pt x="22993402" y="12933789"/>
                </a:lnTo>
                <a:lnTo>
                  <a:pt x="0" y="1293378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1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2093028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 dirty="0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THE LORD’S PRAYER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77253" y="4310892"/>
            <a:ext cx="7733494" cy="3949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Ou</a:t>
            </a: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r Father in heaven,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hallowed be your name,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your kingdom come,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your will be done,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on earth as in heaven.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Give us today our daily bread.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endParaRPr lang="en-US" sz="4390" i="1" u="none" strike="noStrike" dirty="0">
              <a:solidFill>
                <a:srgbClr val="FFFFFF"/>
              </a:solidFill>
              <a:latin typeface="Aleo Italics"/>
              <a:ea typeface="Aleo Italics"/>
              <a:cs typeface="Aleo Italics"/>
              <a:sym typeface="Aleo Itali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E289B356-D0BE-C13D-2EAC-785EDA093779}"/>
              </a:ext>
            </a:extLst>
          </p:cNvPr>
          <p:cNvSpPr/>
          <p:nvPr/>
        </p:nvSpPr>
        <p:spPr>
          <a:xfrm>
            <a:off x="-381001" y="-1496451"/>
            <a:ext cx="20714045" cy="12933788"/>
          </a:xfrm>
          <a:custGeom>
            <a:avLst/>
            <a:gdLst/>
            <a:ahLst/>
            <a:cxnLst/>
            <a:rect l="l" t="t" r="r" b="b"/>
            <a:pathLst>
              <a:path w="22993402" h="12933788">
                <a:moveTo>
                  <a:pt x="0" y="0"/>
                </a:moveTo>
                <a:lnTo>
                  <a:pt x="22993402" y="0"/>
                </a:lnTo>
                <a:lnTo>
                  <a:pt x="22993402" y="12933789"/>
                </a:lnTo>
                <a:lnTo>
                  <a:pt x="0" y="12933789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11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5006689" y="2656767"/>
            <a:ext cx="8274622" cy="5078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Fo</a:t>
            </a: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rgive us our sins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as we forgive those who sin against us.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Save us from the time of trial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deliver us from evil.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For the kingdom, the power,</a:t>
            </a:r>
            <a:b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</a:b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and the glory are yours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now and for ever. </a:t>
            </a:r>
          </a:p>
          <a:p>
            <a:pPr marL="0" lvl="0" indent="0" algn="ctr">
              <a:lnSpc>
                <a:spcPts val="4356"/>
              </a:lnSpc>
              <a:spcBef>
                <a:spcPct val="0"/>
              </a:spcBef>
            </a:pPr>
            <a:r>
              <a:rPr lang="en-US" sz="4390" i="1" u="none" strike="noStrike" dirty="0">
                <a:solidFill>
                  <a:srgbClr val="FFFFFF"/>
                </a:solidFill>
                <a:latin typeface="Aleo Italics"/>
                <a:ea typeface="Aleo Italics"/>
                <a:cs typeface="Aleo Italics"/>
                <a:sym typeface="Aleo Italics"/>
              </a:rPr>
              <a:t>Amen.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73464" y="-2966889"/>
            <a:ext cx="27135933" cy="16323393"/>
          </a:xfrm>
          <a:custGeom>
            <a:avLst/>
            <a:gdLst/>
            <a:ahLst/>
            <a:cxnLst/>
            <a:rect l="l" t="t" r="r" b="b"/>
            <a:pathLst>
              <a:path w="27135933" h="16323393">
                <a:moveTo>
                  <a:pt x="0" y="0"/>
                </a:moveTo>
                <a:lnTo>
                  <a:pt x="27135933" y="0"/>
                </a:lnTo>
                <a:lnTo>
                  <a:pt x="27135933" y="16323394"/>
                </a:lnTo>
                <a:lnTo>
                  <a:pt x="0" y="1632339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THANKSGIVING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SENDING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940750" y="3330267"/>
            <a:ext cx="14406500" cy="3626467"/>
            <a:chOff x="0" y="0"/>
            <a:chExt cx="19208667" cy="4835289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19208667" cy="38794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257"/>
                </a:lnSpc>
              </a:pPr>
              <a:r>
                <a:rPr lang="en-US" sz="10051">
                  <a:solidFill>
                    <a:srgbClr val="FFFFFF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INSERT SONG #3 TITLE HERE</a:t>
              </a:r>
            </a:p>
            <a:p>
              <a:pPr algn="ctr">
                <a:lnSpc>
                  <a:spcPts val="11257"/>
                </a:lnSpc>
              </a:pPr>
              <a:r>
                <a:rPr lang="en-US" sz="10051">
                  <a:solidFill>
                    <a:srgbClr val="FFFFFF"/>
                  </a:solidFill>
                  <a:latin typeface="League Gothic"/>
                  <a:ea typeface="League Gothic"/>
                  <a:cs typeface="League Gothic"/>
                  <a:sym typeface="League Gothic"/>
                </a:rPr>
                <a:t>(A SONG OF SENDING)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153871"/>
              <a:ext cx="19208667" cy="6814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37"/>
                </a:lnSpc>
              </a:pPr>
              <a:r>
                <a:rPr lang="en-US" sz="3426" i="1">
                  <a:solidFill>
                    <a:srgbClr val="FFFFFF"/>
                  </a:solidFill>
                  <a:latin typeface="Aleo Italics"/>
                  <a:ea typeface="Aleo Italics"/>
                  <a:cs typeface="Aleo Italics"/>
                  <a:sym typeface="Aleo Italics"/>
                </a:rPr>
                <a:t>Insert song lyrics here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BLESSING AND SENDING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940750" y="4444740"/>
            <a:ext cx="14406500" cy="1464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57"/>
              </a:lnSpc>
            </a:pPr>
            <a:r>
              <a:rPr lang="en-US" sz="10051">
                <a:solidFill>
                  <a:srgbClr val="FFFFFF"/>
                </a:solidFill>
                <a:latin typeface="League Gothic"/>
                <a:ea typeface="League Gothic"/>
                <a:cs typeface="League Gothic"/>
                <a:sym typeface="League Gothic"/>
              </a:rPr>
              <a:t>THE PEACE</a:t>
            </a:r>
          </a:p>
        </p:txBody>
      </p:sp>
      <p:sp>
        <p:nvSpPr>
          <p:cNvPr id="4" name="Freeform 4"/>
          <p:cNvSpPr/>
          <p:nvPr/>
        </p:nvSpPr>
        <p:spPr>
          <a:xfrm>
            <a:off x="16764420" y="711917"/>
            <a:ext cx="989760" cy="989760"/>
          </a:xfrm>
          <a:custGeom>
            <a:avLst/>
            <a:gdLst/>
            <a:ahLst/>
            <a:cxnLst/>
            <a:rect l="l" t="t" r="r" b="b"/>
            <a:pathLst>
              <a:path w="989760" h="989760">
                <a:moveTo>
                  <a:pt x="0" y="0"/>
                </a:moveTo>
                <a:lnTo>
                  <a:pt x="989760" y="0"/>
                </a:lnTo>
                <a:lnTo>
                  <a:pt x="989760" y="989759"/>
                </a:lnTo>
                <a:lnTo>
                  <a:pt x="0" y="98975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3F22AAD13F9241942717C28803A3B7" ma:contentTypeVersion="21" ma:contentTypeDescription="Create a new document." ma:contentTypeScope="" ma:versionID="2163317d7ad77f72ccba6e8719c0b11f">
  <xsd:schema xmlns:xsd="http://www.w3.org/2001/XMLSchema" xmlns:xs="http://www.w3.org/2001/XMLSchema" xmlns:p="http://schemas.microsoft.com/office/2006/metadata/properties" xmlns:ns2="c0e7ab58-17c9-4e89-bafa-89648b546eb5" xmlns:ns3="c3913e6b-80c0-4468-be5f-5c82e0eb4f1d" targetNamespace="http://schemas.microsoft.com/office/2006/metadata/properties" ma:root="true" ma:fieldsID="4facecb1cbe178c23ca27c93159a0af1" ns2:_="" ns3:_="">
    <xsd:import namespace="c0e7ab58-17c9-4e89-bafa-89648b546eb5"/>
    <xsd:import namespace="c3913e6b-80c0-4468-be5f-5c82e0eb4f1d"/>
    <xsd:element name="properties">
      <xsd:complexType>
        <xsd:sequence>
          <xsd:element name="documentManagement">
            <xsd:complexType>
              <xsd:all>
                <xsd:element ref="ns2:Hub_x0020_Link" minOccurs="0"/>
                <xsd:element ref="ns2:Category" minOccurs="0"/>
                <xsd:element ref="ns2:Group" minOccurs="0"/>
                <xsd:element ref="ns2:Sub_x002d_Group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e7ab58-17c9-4e89-bafa-89648b546eb5" elementFormDefault="qualified">
    <xsd:import namespace="http://schemas.microsoft.com/office/2006/documentManagement/types"/>
    <xsd:import namespace="http://schemas.microsoft.com/office/infopath/2007/PartnerControls"/>
    <xsd:element name="Hub_x0020_Link" ma:index="2" nillable="true" ma:displayName="Hub Link" ma:default="1" ma:internalName="Hub_x0020_Link" ma:readOnly="false">
      <xsd:simpleType>
        <xsd:restriction base="dms:Boolean"/>
      </xsd:simpleType>
    </xsd:element>
    <xsd:element name="Category" ma:index="3" nillable="true" ma:displayName="Category" ma:default="Resources" ma:internalName="Category" ma:readOnly="false">
      <xsd:simpleType>
        <xsd:restriction base="dms:Text">
          <xsd:maxLength value="255"/>
        </xsd:restriction>
      </xsd:simpleType>
    </xsd:element>
    <xsd:element name="Group" ma:index="4" nillable="true" ma:displayName="Group" ma:default="Ministries" ma:format="Dropdown" ma:internalName="Group" ma:readOnly="false">
      <xsd:simpleType>
        <xsd:restriction base="dms:Text">
          <xsd:maxLength value="255"/>
        </xsd:restriction>
      </xsd:simpleType>
    </xsd:element>
    <xsd:element name="Sub_x002d_Group" ma:index="5" nillable="true" ma:displayName="Sub-Group" ma:default="About" ma:format="Dropdown" ma:internalName="Sub_x002d_Group" ma:readOnly="false">
      <xsd:simpleType>
        <xsd:restriction base="dms:Text">
          <xsd:maxLength value="255"/>
        </xsd:restriction>
      </xsd:simpleType>
    </xsd:element>
    <xsd:element name="MediaServiceMetadata" ma:index="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23ec9ac-782e-46e6-86d0-3a8a62ef4d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913e6b-80c0-4468-be5f-5c82e0eb4f1d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a8ae414f-2a11-4c80-b7ae-1116bef0c256}" ma:internalName="TaxCatchAll" ma:showField="CatchAllData" ma:web="c3913e6b-80c0-4468-be5f-5c82e0eb4f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roup xmlns="c0e7ab58-17c9-4e89-bafa-89648b546eb5">Environmental Sustainability</Group>
    <TaxCatchAll xmlns="c3913e6b-80c0-4468-be5f-5c82e0eb4f1d" xsi:nil="true"/>
    <lcf76f155ced4ddcb4097134ff3c332f xmlns="c0e7ab58-17c9-4e89-bafa-89648b546eb5">
      <Terms xmlns="http://schemas.microsoft.com/office/infopath/2007/PartnerControls"/>
    </lcf76f155ced4ddcb4097134ff3c332f>
    <Category xmlns="c0e7ab58-17c9-4e89-bafa-89648b546eb5">Church Life</Category>
    <Sub_x002d_Group xmlns="c0e7ab58-17c9-4e89-bafa-89648b546eb5">Season of Creation</Sub_x002d_Group>
    <Hub_x0020_Link xmlns="c0e7ab58-17c9-4e89-bafa-89648b546eb5">true</Hub_x0020_Link>
  </documentManagement>
</p:properties>
</file>

<file path=customXml/itemProps1.xml><?xml version="1.0" encoding="utf-8"?>
<ds:datastoreItem xmlns:ds="http://schemas.openxmlformats.org/officeDocument/2006/customXml" ds:itemID="{59CA190A-4B0F-46FF-8BA1-32CB99BF1E41}"/>
</file>

<file path=customXml/itemProps2.xml><?xml version="1.0" encoding="utf-8"?>
<ds:datastoreItem xmlns:ds="http://schemas.openxmlformats.org/officeDocument/2006/customXml" ds:itemID="{50FBBF00-857D-4C16-AEC4-80E73F7585B7}"/>
</file>

<file path=customXml/itemProps3.xml><?xml version="1.0" encoding="utf-8"?>
<ds:datastoreItem xmlns:ds="http://schemas.openxmlformats.org/officeDocument/2006/customXml" ds:itemID="{CFD4CA23-8006-4AE0-975C-4EF0B1421BF2}"/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475</Words>
  <Application>Microsoft Office PowerPoint</Application>
  <PresentationFormat>Custom</PresentationFormat>
  <Paragraphs>92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Aleo Italics</vt:lpstr>
      <vt:lpstr>Calibri</vt:lpstr>
      <vt:lpstr>League Gothic</vt:lpstr>
      <vt:lpstr>Aleo Bold Italics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Season of Creation 2026 Slides</dc:title>
  <cp:lastModifiedBy>Derek Nelson</cp:lastModifiedBy>
  <cp:revision>4</cp:revision>
  <dcterms:created xsi:type="dcterms:W3CDTF">2006-08-16T00:00:00Z</dcterms:created>
  <dcterms:modified xsi:type="dcterms:W3CDTF">2026-08-04T00:35:58Z</dcterms:modified>
  <dc:identifier>DAHRM1I9j2k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0x010100023F22AAD13F9241942717C28803A3B7</vt:lpwstr>
  </property>
  <property fmtid="{D5CDD505-2E9C-101B-9397-08002B2CF9AE}" pid="3" name="Document_x0020_Type">
    <vt:lpwstr/>
  </property>
  <property fmtid="{D5CDD505-2E9C-101B-9397-08002B2CF9AE}" pid="4" name="MediaServiceImageTags">
    <vt:lpwstr/>
  </property>
  <property fmtid="{D5CDD505-2E9C-101B-9397-08002B2CF9AE}" pid="5" name="Document Type">
    <vt:lpwstr/>
  </property>
  <property fmtid="{D5CDD505-2E9C-101B-9397-08002B2CF9AE}" pid="6" name="PolicyArea">
    <vt:lpwstr>K. Ministry &amp; Mission</vt:lpwstr>
  </property>
  <property fmtid="{D5CDD505-2E9C-101B-9397-08002B2CF9AE}" pid="7" name="Order">
    <vt:lpwstr>281600.000000000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xd_Signature">
    <vt:lpwstr/>
  </property>
  <property fmtid="{D5CDD505-2E9C-101B-9397-08002B2CF9AE}" pid="16" name="PolicyContact">
    <vt:lpwstr>411;#Emily Murray</vt:lpwstr>
  </property>
  <property fmtid="{D5CDD505-2E9C-101B-9397-08002B2CF9AE}" pid="17" name="Website?">
    <vt:lpwstr>true</vt:lpwstr>
  </property>
</Properties>
</file>