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sldIdLst>
    <p:sldId id="260" r:id="rId5"/>
    <p:sldId id="278" r:id="rId6"/>
    <p:sldId id="344" r:id="rId7"/>
    <p:sldId id="346" r:id="rId8"/>
    <p:sldId id="347" r:id="rId9"/>
    <p:sldId id="348" r:id="rId10"/>
    <p:sldId id="349" r:id="rId11"/>
    <p:sldId id="350" r:id="rId12"/>
    <p:sldId id="417" r:id="rId13"/>
    <p:sldId id="343" r:id="rId14"/>
  </p:sldIdLst>
  <p:sldSz cx="12192000" cy="6858000"/>
  <p:notesSz cx="6858000" cy="9144000"/>
  <p:embeddedFontLst>
    <p:embeddedFont>
      <p:font typeface="Adventures Unlimited Script" panose="00000500000000000000" pitchFamily="50" charset="0"/>
      <p:regular r:id="rId16"/>
      <p:bold r:id="rId17"/>
    </p:embeddedFont>
    <p:embeddedFont>
      <p:font typeface="Myriad Pro" panose="020B060402020202020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BF6282-56F7-0360-81BA-E99D3B1E4EC5}" name="Natalie Lund" initials="NL" userId="S::Natalie.Lund@ucaqld.com.au::61167403-f0a7-408c-8162-83faac06c16e" providerId="AD"/>
  <p188:author id="{DD148F8C-3417-444B-D2BE-2457C7AE455F}" name="Meri Stoerr" initials="MS" userId="S::meri.stoerr@ucaqld.com.au::31da3f60-643e-48fd-8b9d-3ed1ae4c2c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FDD"/>
    <a:srgbClr val="9DD29C"/>
    <a:srgbClr val="59984F"/>
    <a:srgbClr val="993525"/>
    <a:srgbClr val="FFFFFF"/>
    <a:srgbClr val="2C5629"/>
    <a:srgbClr val="699667"/>
    <a:srgbClr val="003A5D"/>
    <a:srgbClr val="E3B697"/>
    <a:srgbClr val="5388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0DEC9-584E-4506-B14E-C11467BD29A3}" v="22" dt="2025-03-27T09:29:08.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8450" autoAdjust="0"/>
  </p:normalViewPr>
  <p:slideViewPr>
    <p:cSldViewPr snapToGrid="0">
      <p:cViewPr varScale="1">
        <p:scale>
          <a:sx n="31" d="100"/>
          <a:sy n="31" d="100"/>
        </p:scale>
        <p:origin x="3636" y="54"/>
      </p:cViewPr>
      <p:guideLst/>
    </p:cSldViewPr>
  </p:slideViewPr>
  <p:notesTextViewPr>
    <p:cViewPr>
      <p:scale>
        <a:sx n="1" d="1"/>
        <a:sy n="1" d="1"/>
      </p:scale>
      <p:origin x="0" y="-14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Bell" userId="6c57ea8e-d4b1-4bce-bb5f-24144554bc5c" providerId="ADAL" clId="{456BC3A1-1D4D-4E31-A4EC-670173497CA3}"/>
    <pc:docChg chg="undo custSel modSld">
      <pc:chgData name="Naomi Bell" userId="6c57ea8e-d4b1-4bce-bb5f-24144554bc5c" providerId="ADAL" clId="{456BC3A1-1D4D-4E31-A4EC-670173497CA3}" dt="2025-02-13T03:44:18.272" v="478" actId="20577"/>
      <pc:docMkLst>
        <pc:docMk/>
      </pc:docMkLst>
      <pc:sldChg chg="modSp mod">
        <pc:chgData name="Naomi Bell" userId="6c57ea8e-d4b1-4bce-bb5f-24144554bc5c" providerId="ADAL" clId="{456BC3A1-1D4D-4E31-A4EC-670173497CA3}" dt="2025-02-13T03:39:23.835" v="292" actId="255"/>
        <pc:sldMkLst>
          <pc:docMk/>
          <pc:sldMk cId="719002326" sldId="260"/>
        </pc:sldMkLst>
        <pc:spChg chg="mod">
          <ac:chgData name="Naomi Bell" userId="6c57ea8e-d4b1-4bce-bb5f-24144554bc5c" providerId="ADAL" clId="{456BC3A1-1D4D-4E31-A4EC-670173497CA3}" dt="2025-02-13T03:39:23.835" v="292" actId="255"/>
          <ac:spMkLst>
            <pc:docMk/>
            <pc:sldMk cId="719002326" sldId="260"/>
            <ac:spMk id="2" creationId="{1F519D31-9314-F0B4-D1AE-64FE60515BBC}"/>
          </ac:spMkLst>
        </pc:spChg>
      </pc:sldChg>
      <pc:sldChg chg="modSp mod">
        <pc:chgData name="Naomi Bell" userId="6c57ea8e-d4b1-4bce-bb5f-24144554bc5c" providerId="ADAL" clId="{456BC3A1-1D4D-4E31-A4EC-670173497CA3}" dt="2025-02-13T03:44:18.272" v="478" actId="20577"/>
        <pc:sldMkLst>
          <pc:docMk/>
          <pc:sldMk cId="4109302626" sldId="278"/>
        </pc:sldMkLst>
        <pc:spChg chg="mod">
          <ac:chgData name="Naomi Bell" userId="6c57ea8e-d4b1-4bce-bb5f-24144554bc5c" providerId="ADAL" clId="{456BC3A1-1D4D-4E31-A4EC-670173497CA3}" dt="2025-02-13T03:44:18.272" v="478" actId="20577"/>
          <ac:spMkLst>
            <pc:docMk/>
            <pc:sldMk cId="4109302626" sldId="278"/>
            <ac:spMk id="3" creationId="{B2A97C1F-AE49-F369-64F4-ED338082D3C5}"/>
          </ac:spMkLst>
        </pc:spChg>
      </pc:sldChg>
      <pc:sldChg chg="modSp mod">
        <pc:chgData name="Naomi Bell" userId="6c57ea8e-d4b1-4bce-bb5f-24144554bc5c" providerId="ADAL" clId="{456BC3A1-1D4D-4E31-A4EC-670173497CA3}" dt="2025-02-13T03:31:35.155" v="52" actId="6549"/>
        <pc:sldMkLst>
          <pc:docMk/>
          <pc:sldMk cId="3790866102" sldId="324"/>
        </pc:sldMkLst>
      </pc:sldChg>
    </pc:docChg>
  </pc:docChgLst>
  <pc:docChgLst>
    <pc:chgData name="Meri Stoerr" userId="31da3f60-643e-48fd-8b9d-3ed1ae4c2c3d" providerId="ADAL" clId="{AE39AF26-2B3F-4425-BC7E-C6DAF1E9479E}"/>
    <pc:docChg chg="modSld">
      <pc:chgData name="Meri Stoerr" userId="31da3f60-643e-48fd-8b9d-3ed1ae4c2c3d" providerId="ADAL" clId="{AE39AF26-2B3F-4425-BC7E-C6DAF1E9479E}" dt="2025-03-17T02:54:07.163" v="40" actId="20577"/>
      <pc:docMkLst>
        <pc:docMk/>
      </pc:docMkLst>
      <pc:sldChg chg="addSp modSp mod modNotesTx">
        <pc:chgData name="Meri Stoerr" userId="31da3f60-643e-48fd-8b9d-3ed1ae4c2c3d" providerId="ADAL" clId="{AE39AF26-2B3F-4425-BC7E-C6DAF1E9479E}" dt="2025-03-17T02:54:07.163" v="40" actId="20577"/>
        <pc:sldMkLst>
          <pc:docMk/>
          <pc:sldMk cId="3750752912" sldId="346"/>
        </pc:sldMkLst>
        <pc:graphicFrameChg chg="mod modGraphic">
          <ac:chgData name="Meri Stoerr" userId="31da3f60-643e-48fd-8b9d-3ed1ae4c2c3d" providerId="ADAL" clId="{AE39AF26-2B3F-4425-BC7E-C6DAF1E9479E}" dt="2025-03-17T02:53:52.243" v="38" actId="14100"/>
          <ac:graphicFrameMkLst>
            <pc:docMk/>
            <pc:sldMk cId="3750752912" sldId="346"/>
            <ac:graphicFrameMk id="4" creationId="{252198BD-0384-8FC4-BE78-66DDFC514E63}"/>
          </ac:graphicFrameMkLst>
        </pc:graphicFrameChg>
      </pc:sldChg>
    </pc:docChg>
  </pc:docChgLst>
  <pc:docChgLst>
    <pc:chgData name="Natalie Lund" userId="61167403-f0a7-408c-8162-83faac06c16e" providerId="ADAL" clId="{0520DEC9-584E-4506-B14E-C11467BD29A3}"/>
    <pc:docChg chg="undo custSel addSld delSld modSld sldOrd">
      <pc:chgData name="Natalie Lund" userId="61167403-f0a7-408c-8162-83faac06c16e" providerId="ADAL" clId="{0520DEC9-584E-4506-B14E-C11467BD29A3}" dt="2025-04-14T02:48:56.154" v="4616" actId="20577"/>
      <pc:docMkLst>
        <pc:docMk/>
      </pc:docMkLst>
      <pc:sldChg chg="modSp mod modNotesTx">
        <pc:chgData name="Natalie Lund" userId="61167403-f0a7-408c-8162-83faac06c16e" providerId="ADAL" clId="{0520DEC9-584E-4506-B14E-C11467BD29A3}" dt="2025-03-26T06:37:30.101" v="3108" actId="6549"/>
        <pc:sldMkLst>
          <pc:docMk/>
          <pc:sldMk cId="719002326" sldId="260"/>
        </pc:sldMkLst>
        <pc:spChg chg="mod">
          <ac:chgData name="Natalie Lund" userId="61167403-f0a7-408c-8162-83faac06c16e" providerId="ADAL" clId="{0520DEC9-584E-4506-B14E-C11467BD29A3}" dt="2025-02-25T22:02:47.913" v="13" actId="1036"/>
          <ac:spMkLst>
            <pc:docMk/>
            <pc:sldMk cId="719002326" sldId="260"/>
            <ac:spMk id="2" creationId="{1F519D31-9314-F0B4-D1AE-64FE60515BBC}"/>
          </ac:spMkLst>
        </pc:spChg>
      </pc:sldChg>
      <pc:sldChg chg="modSp del mod modNotesTx">
        <pc:chgData name="Natalie Lund" userId="61167403-f0a7-408c-8162-83faac06c16e" providerId="ADAL" clId="{0520DEC9-584E-4506-B14E-C11467BD29A3}" dt="2025-03-13T03:17:27.309" v="2239" actId="47"/>
        <pc:sldMkLst>
          <pc:docMk/>
          <pc:sldMk cId="1645713370" sldId="262"/>
        </pc:sldMkLst>
      </pc:sldChg>
      <pc:sldChg chg="del">
        <pc:chgData name="Natalie Lund" userId="61167403-f0a7-408c-8162-83faac06c16e" providerId="ADAL" clId="{0520DEC9-584E-4506-B14E-C11467BD29A3}" dt="2025-02-25T22:36:29.520" v="2174" actId="47"/>
        <pc:sldMkLst>
          <pc:docMk/>
          <pc:sldMk cId="3691654942" sldId="276"/>
        </pc:sldMkLst>
      </pc:sldChg>
      <pc:sldChg chg="modSp mod modNotesTx">
        <pc:chgData name="Natalie Lund" userId="61167403-f0a7-408c-8162-83faac06c16e" providerId="ADAL" clId="{0520DEC9-584E-4506-B14E-C11467BD29A3}" dt="2025-02-25T22:27:35.318" v="850" actId="6549"/>
        <pc:sldMkLst>
          <pc:docMk/>
          <pc:sldMk cId="4109302626" sldId="278"/>
        </pc:sldMkLst>
        <pc:spChg chg="mod">
          <ac:chgData name="Natalie Lund" userId="61167403-f0a7-408c-8162-83faac06c16e" providerId="ADAL" clId="{0520DEC9-584E-4506-B14E-C11467BD29A3}" dt="2025-02-25T22:26:51.610" v="738" actId="20577"/>
          <ac:spMkLst>
            <pc:docMk/>
            <pc:sldMk cId="4109302626" sldId="278"/>
            <ac:spMk id="3" creationId="{B2A97C1F-AE49-F369-64F4-ED338082D3C5}"/>
          </ac:spMkLst>
        </pc:spChg>
      </pc:sldChg>
      <pc:sldChg chg="del">
        <pc:chgData name="Natalie Lund" userId="61167403-f0a7-408c-8162-83faac06c16e" providerId="ADAL" clId="{0520DEC9-584E-4506-B14E-C11467BD29A3}" dt="2025-02-25T22:28:51.418" v="902" actId="47"/>
        <pc:sldMkLst>
          <pc:docMk/>
          <pc:sldMk cId="3119216140" sldId="291"/>
        </pc:sldMkLst>
      </pc:sldChg>
      <pc:sldChg chg="del">
        <pc:chgData name="Natalie Lund" userId="61167403-f0a7-408c-8162-83faac06c16e" providerId="ADAL" clId="{0520DEC9-584E-4506-B14E-C11467BD29A3}" dt="2025-02-25T22:28:51.418" v="902" actId="47"/>
        <pc:sldMkLst>
          <pc:docMk/>
          <pc:sldMk cId="2930373571" sldId="292"/>
        </pc:sldMkLst>
      </pc:sldChg>
      <pc:sldChg chg="del">
        <pc:chgData name="Natalie Lund" userId="61167403-f0a7-408c-8162-83faac06c16e" providerId="ADAL" clId="{0520DEC9-584E-4506-B14E-C11467BD29A3}" dt="2025-02-25T22:28:51.418" v="902" actId="47"/>
        <pc:sldMkLst>
          <pc:docMk/>
          <pc:sldMk cId="2979214651" sldId="322"/>
        </pc:sldMkLst>
      </pc:sldChg>
      <pc:sldChg chg="del">
        <pc:chgData name="Natalie Lund" userId="61167403-f0a7-408c-8162-83faac06c16e" providerId="ADAL" clId="{0520DEC9-584E-4506-B14E-C11467BD29A3}" dt="2025-02-25T22:04:54.331" v="229" actId="47"/>
        <pc:sldMkLst>
          <pc:docMk/>
          <pc:sldMk cId="3790866102" sldId="324"/>
        </pc:sldMkLst>
      </pc:sldChg>
      <pc:sldChg chg="addSp delSp modSp del mod modNotesTx">
        <pc:chgData name="Natalie Lund" userId="61167403-f0a7-408c-8162-83faac06c16e" providerId="ADAL" clId="{0520DEC9-584E-4506-B14E-C11467BD29A3}" dt="2025-03-13T04:45:53.745" v="2723" actId="47"/>
        <pc:sldMkLst>
          <pc:docMk/>
          <pc:sldMk cId="3101273566" sldId="326"/>
        </pc:sldMkLst>
      </pc:sldChg>
      <pc:sldChg chg="modSp del mod ord modNotesTx">
        <pc:chgData name="Natalie Lund" userId="61167403-f0a7-408c-8162-83faac06c16e" providerId="ADAL" clId="{0520DEC9-584E-4506-B14E-C11467BD29A3}" dt="2025-03-13T03:17:43.751" v="2240" actId="47"/>
        <pc:sldMkLst>
          <pc:docMk/>
          <pc:sldMk cId="1025054813" sldId="332"/>
        </pc:sldMkLst>
      </pc:sldChg>
      <pc:sldChg chg="del">
        <pc:chgData name="Natalie Lund" userId="61167403-f0a7-408c-8162-83faac06c16e" providerId="ADAL" clId="{0520DEC9-584E-4506-B14E-C11467BD29A3}" dt="2025-02-25T22:29:15.900" v="904" actId="47"/>
        <pc:sldMkLst>
          <pc:docMk/>
          <pc:sldMk cId="2505562377" sldId="337"/>
        </pc:sldMkLst>
      </pc:sldChg>
      <pc:sldChg chg="add modNotesTx">
        <pc:chgData name="Natalie Lund" userId="61167403-f0a7-408c-8162-83faac06c16e" providerId="ADAL" clId="{0520DEC9-584E-4506-B14E-C11467BD29A3}" dt="2025-03-27T09:29:27.366" v="4485"/>
        <pc:sldMkLst>
          <pc:docMk/>
          <pc:sldMk cId="3124639423" sldId="343"/>
        </pc:sldMkLst>
      </pc:sldChg>
      <pc:sldChg chg="add modNotesTx">
        <pc:chgData name="Natalie Lund" userId="61167403-f0a7-408c-8162-83faac06c16e" providerId="ADAL" clId="{0520DEC9-584E-4506-B14E-C11467BD29A3}" dt="2025-03-13T03:17:25.024" v="2238" actId="20577"/>
        <pc:sldMkLst>
          <pc:docMk/>
          <pc:sldMk cId="3736195620" sldId="344"/>
        </pc:sldMkLst>
      </pc:sldChg>
      <pc:sldChg chg="add del">
        <pc:chgData name="Natalie Lund" userId="61167403-f0a7-408c-8162-83faac06c16e" providerId="ADAL" clId="{0520DEC9-584E-4506-B14E-C11467BD29A3}" dt="2025-03-13T04:48:28.760" v="3064" actId="47"/>
        <pc:sldMkLst>
          <pc:docMk/>
          <pc:sldMk cId="4016410363" sldId="345"/>
        </pc:sldMkLst>
      </pc:sldChg>
      <pc:sldChg chg="addSp delSp modSp add mod modNotesTx">
        <pc:chgData name="Natalie Lund" userId="61167403-f0a7-408c-8162-83faac06c16e" providerId="ADAL" clId="{0520DEC9-584E-4506-B14E-C11467BD29A3}" dt="2025-03-26T06:47:42.059" v="4056" actId="20577"/>
        <pc:sldMkLst>
          <pc:docMk/>
          <pc:sldMk cId="3750752912" sldId="346"/>
        </pc:sldMkLst>
        <pc:graphicFrameChg chg="add mod modGraphic">
          <ac:chgData name="Natalie Lund" userId="61167403-f0a7-408c-8162-83faac06c16e" providerId="ADAL" clId="{0520DEC9-584E-4506-B14E-C11467BD29A3}" dt="2025-03-26T06:24:43.382" v="3076" actId="1035"/>
          <ac:graphicFrameMkLst>
            <pc:docMk/>
            <pc:sldMk cId="3750752912" sldId="346"/>
            <ac:graphicFrameMk id="4" creationId="{252198BD-0384-8FC4-BE78-66DDFC514E63}"/>
          </ac:graphicFrameMkLst>
        </pc:graphicFrameChg>
        <pc:picChg chg="add mod">
          <ac:chgData name="Natalie Lund" userId="61167403-f0a7-408c-8162-83faac06c16e" providerId="ADAL" clId="{0520DEC9-584E-4506-B14E-C11467BD29A3}" dt="2025-03-26T06:24:51.284" v="3099" actId="1035"/>
          <ac:picMkLst>
            <pc:docMk/>
            <pc:sldMk cId="3750752912" sldId="346"/>
            <ac:picMk id="8" creationId="{09AD9577-3864-C71C-3129-08123F938941}"/>
          </ac:picMkLst>
        </pc:picChg>
        <pc:picChg chg="add mod">
          <ac:chgData name="Natalie Lund" userId="61167403-f0a7-408c-8162-83faac06c16e" providerId="ADAL" clId="{0520DEC9-584E-4506-B14E-C11467BD29A3}" dt="2025-03-26T06:24:55.282" v="3107" actId="1036"/>
          <ac:picMkLst>
            <pc:docMk/>
            <pc:sldMk cId="3750752912" sldId="346"/>
            <ac:picMk id="12" creationId="{9F6A88AD-38B2-D38B-C4AA-761BECE869D9}"/>
          </ac:picMkLst>
        </pc:picChg>
        <pc:picChg chg="add mod">
          <ac:chgData name="Natalie Lund" userId="61167403-f0a7-408c-8162-83faac06c16e" providerId="ADAL" clId="{0520DEC9-584E-4506-B14E-C11467BD29A3}" dt="2025-03-26T06:24:49.189" v="3093" actId="1035"/>
          <ac:picMkLst>
            <pc:docMk/>
            <pc:sldMk cId="3750752912" sldId="346"/>
            <ac:picMk id="14" creationId="{21ADF361-F20B-DADA-268A-69AF47659281}"/>
          </ac:picMkLst>
        </pc:picChg>
        <pc:picChg chg="add mod">
          <ac:chgData name="Natalie Lund" userId="61167403-f0a7-408c-8162-83faac06c16e" providerId="ADAL" clId="{0520DEC9-584E-4506-B14E-C11467BD29A3}" dt="2025-03-26T06:24:46.053" v="3082" actId="1035"/>
          <ac:picMkLst>
            <pc:docMk/>
            <pc:sldMk cId="3750752912" sldId="346"/>
            <ac:picMk id="16" creationId="{74C4B00A-A0C3-D097-5D4A-8A62418DC776}"/>
          </ac:picMkLst>
        </pc:picChg>
      </pc:sldChg>
      <pc:sldChg chg="addSp delSp modSp add mod modNotesTx">
        <pc:chgData name="Natalie Lund" userId="61167403-f0a7-408c-8162-83faac06c16e" providerId="ADAL" clId="{0520DEC9-584E-4506-B14E-C11467BD29A3}" dt="2025-03-27T09:30:29.312" v="4488" actId="20577"/>
        <pc:sldMkLst>
          <pc:docMk/>
          <pc:sldMk cId="2539246319" sldId="347"/>
        </pc:sldMkLst>
        <pc:spChg chg="add mod">
          <ac:chgData name="Natalie Lund" userId="61167403-f0a7-408c-8162-83faac06c16e" providerId="ADAL" clId="{0520DEC9-584E-4506-B14E-C11467BD29A3}" dt="2025-03-26T06:43:16.779" v="3367" actId="1035"/>
          <ac:spMkLst>
            <pc:docMk/>
            <pc:sldMk cId="2539246319" sldId="347"/>
            <ac:spMk id="8" creationId="{8197297C-209C-BF52-8656-4778A7DFD21E}"/>
          </ac:spMkLst>
        </pc:spChg>
        <pc:graphicFrameChg chg="add mod modGraphic">
          <ac:chgData name="Natalie Lund" userId="61167403-f0a7-408c-8162-83faac06c16e" providerId="ADAL" clId="{0520DEC9-584E-4506-B14E-C11467BD29A3}" dt="2025-03-26T06:43:22.016" v="3383" actId="1035"/>
          <ac:graphicFrameMkLst>
            <pc:docMk/>
            <pc:sldMk cId="2539246319" sldId="347"/>
            <ac:graphicFrameMk id="9" creationId="{6E87D966-A564-7927-3FC3-B39B3700F258}"/>
          </ac:graphicFrameMkLst>
        </pc:graphicFrameChg>
        <pc:picChg chg="add mod">
          <ac:chgData name="Natalie Lund" userId="61167403-f0a7-408c-8162-83faac06c16e" providerId="ADAL" clId="{0520DEC9-584E-4506-B14E-C11467BD29A3}" dt="2025-03-26T06:43:42.195" v="3404" actId="1037"/>
          <ac:picMkLst>
            <pc:docMk/>
            <pc:sldMk cId="2539246319" sldId="347"/>
            <ac:picMk id="10" creationId="{84CCD04C-08B5-3A0C-79EA-494B95938E84}"/>
          </ac:picMkLst>
        </pc:picChg>
        <pc:picChg chg="add mod">
          <ac:chgData name="Natalie Lund" userId="61167403-f0a7-408c-8162-83faac06c16e" providerId="ADAL" clId="{0520DEC9-584E-4506-B14E-C11467BD29A3}" dt="2025-03-26T06:43:39.473" v="3399" actId="1037"/>
          <ac:picMkLst>
            <pc:docMk/>
            <pc:sldMk cId="2539246319" sldId="347"/>
            <ac:picMk id="11" creationId="{BBE33E7D-7713-FA31-8DA3-AC99456435AD}"/>
          </ac:picMkLst>
        </pc:picChg>
      </pc:sldChg>
      <pc:sldChg chg="modSp add mod modNotesTx">
        <pc:chgData name="Natalie Lund" userId="61167403-f0a7-408c-8162-83faac06c16e" providerId="ADAL" clId="{0520DEC9-584E-4506-B14E-C11467BD29A3}" dt="2025-04-14T02:47:49.329" v="4606" actId="20577"/>
        <pc:sldMkLst>
          <pc:docMk/>
          <pc:sldMk cId="550050878" sldId="348"/>
        </pc:sldMkLst>
        <pc:graphicFrameChg chg="modGraphic">
          <ac:chgData name="Natalie Lund" userId="61167403-f0a7-408c-8162-83faac06c16e" providerId="ADAL" clId="{0520DEC9-584E-4506-B14E-C11467BD29A3}" dt="2025-03-27T09:31:45.587" v="4573" actId="20577"/>
          <ac:graphicFrameMkLst>
            <pc:docMk/>
            <pc:sldMk cId="550050878" sldId="348"/>
            <ac:graphicFrameMk id="4" creationId="{9A639D99-99B4-51ED-0E51-4DC99C218DF5}"/>
          </ac:graphicFrameMkLst>
        </pc:graphicFrameChg>
      </pc:sldChg>
      <pc:sldChg chg="addSp delSp modSp add mod modNotesTx">
        <pc:chgData name="Natalie Lund" userId="61167403-f0a7-408c-8162-83faac06c16e" providerId="ADAL" clId="{0520DEC9-584E-4506-B14E-C11467BD29A3}" dt="2025-03-27T09:30:42.380" v="4489"/>
        <pc:sldMkLst>
          <pc:docMk/>
          <pc:sldMk cId="2576613968" sldId="349"/>
        </pc:sldMkLst>
        <pc:spChg chg="mod">
          <ac:chgData name="Natalie Lund" userId="61167403-f0a7-408c-8162-83faac06c16e" providerId="ADAL" clId="{0520DEC9-584E-4506-B14E-C11467BD29A3}" dt="2025-03-26T06:49:46.573" v="4398" actId="6549"/>
          <ac:spMkLst>
            <pc:docMk/>
            <pc:sldMk cId="2576613968" sldId="349"/>
            <ac:spMk id="8" creationId="{652C29FF-901B-F75B-7A87-6FF21B58450C}"/>
          </ac:spMkLst>
        </pc:spChg>
        <pc:graphicFrameChg chg="modGraphic">
          <ac:chgData name="Natalie Lund" userId="61167403-f0a7-408c-8162-83faac06c16e" providerId="ADAL" clId="{0520DEC9-584E-4506-B14E-C11467BD29A3}" dt="2025-03-26T06:50:25.668" v="4438" actId="6549"/>
          <ac:graphicFrameMkLst>
            <pc:docMk/>
            <pc:sldMk cId="2576613968" sldId="349"/>
            <ac:graphicFrameMk id="9" creationId="{EB4A51A0-E81E-474C-D8A0-8FD9F83A7B45}"/>
          </ac:graphicFrameMkLst>
        </pc:graphicFrameChg>
        <pc:picChg chg="add mod">
          <ac:chgData name="Natalie Lund" userId="61167403-f0a7-408c-8162-83faac06c16e" providerId="ADAL" clId="{0520DEC9-584E-4506-B14E-C11467BD29A3}" dt="2025-03-26T06:50:47.903" v="4453" actId="1038"/>
          <ac:picMkLst>
            <pc:docMk/>
            <pc:sldMk cId="2576613968" sldId="349"/>
            <ac:picMk id="2" creationId="{E22D0CCC-87D5-EC87-74CC-8FB1E6A7E355}"/>
          </ac:picMkLst>
        </pc:picChg>
      </pc:sldChg>
      <pc:sldChg chg="modSp add mod modNotesTx">
        <pc:chgData name="Natalie Lund" userId="61167403-f0a7-408c-8162-83faac06c16e" providerId="ADAL" clId="{0520DEC9-584E-4506-B14E-C11467BD29A3}" dt="2025-04-14T02:48:56.154" v="4616" actId="20577"/>
        <pc:sldMkLst>
          <pc:docMk/>
          <pc:sldMk cId="3875326974" sldId="350"/>
        </pc:sldMkLst>
        <pc:graphicFrameChg chg="modGraphic">
          <ac:chgData name="Natalie Lund" userId="61167403-f0a7-408c-8162-83faac06c16e" providerId="ADAL" clId="{0520DEC9-584E-4506-B14E-C11467BD29A3}" dt="2025-03-27T09:31:54.810" v="4583" actId="20577"/>
          <ac:graphicFrameMkLst>
            <pc:docMk/>
            <pc:sldMk cId="3875326974" sldId="350"/>
            <ac:graphicFrameMk id="4" creationId="{F31697A0-9502-82FD-A4A8-9257123BDFD5}"/>
          </ac:graphicFrameMkLst>
        </pc:graphicFrameChg>
      </pc:sldChg>
      <pc:sldChg chg="addSp delSp modSp add mod">
        <pc:chgData name="Natalie Lund" userId="61167403-f0a7-408c-8162-83faac06c16e" providerId="ADAL" clId="{0520DEC9-584E-4506-B14E-C11467BD29A3}" dt="2025-03-27T09:29:10.120" v="4483" actId="478"/>
        <pc:sldMkLst>
          <pc:docMk/>
          <pc:sldMk cId="502734617" sldId="417"/>
        </pc:sldMkLst>
        <pc:picChg chg="add mod">
          <ac:chgData name="Natalie Lund" userId="61167403-f0a7-408c-8162-83faac06c16e" providerId="ADAL" clId="{0520DEC9-584E-4506-B14E-C11467BD29A3}" dt="2025-03-27T09:29:08.314" v="4482" actId="1038"/>
          <ac:picMkLst>
            <pc:docMk/>
            <pc:sldMk cId="502734617" sldId="417"/>
            <ac:picMk id="1026" creationId="{C6556129-0BD7-D42E-00D8-0478A0DACF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4C3C3-4621-4688-BB4E-5CC11CBC50DC}" type="datetimeFigureOut">
              <a:rPr lang="en-AU" smtClean="0"/>
              <a:t>14/04/2025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761C-B494-47A9-B941-D2E928C81028}" type="slidenum">
              <a:rPr lang="en-AU" smtClean="0"/>
              <a:t>‹#›</a:t>
            </a:fld>
            <a:endParaRPr lang="en-AU"/>
          </a:p>
        </p:txBody>
      </p:sp>
    </p:spTree>
    <p:extLst>
      <p:ext uri="{BB962C8B-B14F-4D97-AF65-F5344CB8AC3E}">
        <p14:creationId xmlns:p14="http://schemas.microsoft.com/office/powerpoint/2010/main" val="126890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Welcome to Safe Church – Mandatory Reporting for Ministry Agents Training. </a:t>
            </a:r>
          </a:p>
        </p:txBody>
      </p:sp>
      <p:sp>
        <p:nvSpPr>
          <p:cNvPr id="4" name="Slide Number Placeholder 3"/>
          <p:cNvSpPr>
            <a:spLocks noGrp="1"/>
          </p:cNvSpPr>
          <p:nvPr>
            <p:ph type="sldNum" sz="quarter" idx="5"/>
          </p:nvPr>
        </p:nvSpPr>
        <p:spPr/>
        <p:txBody>
          <a:bodyPr/>
          <a:lstStyle/>
          <a:p>
            <a:fld id="{A7D3761C-B494-47A9-B941-D2E928C81028}" type="slidenum">
              <a:rPr lang="en-AU" smtClean="0"/>
              <a:t>1</a:t>
            </a:fld>
            <a:endParaRPr lang="en-AU"/>
          </a:p>
        </p:txBody>
      </p:sp>
    </p:spTree>
    <p:extLst>
      <p:ext uri="{BB962C8B-B14F-4D97-AF65-F5344CB8AC3E}">
        <p14:creationId xmlns:p14="http://schemas.microsoft.com/office/powerpoint/2010/main" val="353446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Thank you so much for your time and effort with the training. </a:t>
            </a:r>
          </a:p>
          <a:p>
            <a:pPr marL="171450" indent="-171450">
              <a:buFont typeface="Arial" panose="020B0604020202020204" pitchFamily="34" charset="0"/>
              <a:buChar char="•"/>
            </a:pPr>
            <a:r>
              <a:rPr lang="en-AU" dirty="0"/>
              <a:t>Safe Church resources can be found on The Hub. </a:t>
            </a:r>
          </a:p>
          <a:p>
            <a:pPr marL="171450" indent="-171450">
              <a:buFont typeface="Arial" panose="020B0604020202020204" pitchFamily="34" charset="0"/>
              <a:buChar char="•"/>
            </a:pPr>
            <a:r>
              <a:rPr lang="en-AU" dirty="0"/>
              <a:t>Connect with the Safe Church Unit if you have any questions. </a:t>
            </a:r>
          </a:p>
          <a:p>
            <a:endParaRPr lang="en-AU" dirty="0"/>
          </a:p>
        </p:txBody>
      </p:sp>
      <p:sp>
        <p:nvSpPr>
          <p:cNvPr id="4" name="Slide Number Placeholder 3"/>
          <p:cNvSpPr>
            <a:spLocks noGrp="1"/>
          </p:cNvSpPr>
          <p:nvPr>
            <p:ph type="sldNum" sz="quarter" idx="5"/>
          </p:nvPr>
        </p:nvSpPr>
        <p:spPr/>
        <p:txBody>
          <a:bodyPr/>
          <a:lstStyle/>
          <a:p>
            <a:fld id="{43BF0255-D044-4ED7-A056-F4F41C988099}" type="slidenum">
              <a:rPr lang="en-AU" smtClean="0"/>
              <a:t>10</a:t>
            </a:fld>
            <a:endParaRPr lang="en-AU"/>
          </a:p>
        </p:txBody>
      </p:sp>
    </p:spTree>
    <p:extLst>
      <p:ext uri="{BB962C8B-B14F-4D97-AF65-F5344CB8AC3E}">
        <p14:creationId xmlns:p14="http://schemas.microsoft.com/office/powerpoint/2010/main" val="282000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This training is a workshop, with the purpose of applying knowledge from the Ministry Agents Foundation module through responding to real-life scenarios. </a:t>
            </a:r>
          </a:p>
          <a:p>
            <a:endParaRPr lang="en-AU" sz="1800" dirty="0"/>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D3761C-B494-47A9-B941-D2E928C81028}" type="slidenum">
              <a:rPr lang="en-AU" smtClean="0"/>
              <a:t>2</a:t>
            </a:fld>
            <a:endParaRPr lang="en-AU"/>
          </a:p>
        </p:txBody>
      </p:sp>
    </p:spTree>
    <p:extLst>
      <p:ext uri="{BB962C8B-B14F-4D97-AF65-F5344CB8AC3E}">
        <p14:creationId xmlns:p14="http://schemas.microsoft.com/office/powerpoint/2010/main" val="300555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WARNING</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Information includes talk of </a:t>
            </a:r>
            <a:r>
              <a:rPr lang="en-AU" sz="1800" b="1" dirty="0">
                <a:effectLst/>
                <a:latin typeface="Calibri" panose="020F0502020204030204" pitchFamily="34" charset="0"/>
                <a:ea typeface="Calibri" panose="020F0502020204030204" pitchFamily="34" charset="0"/>
                <a:cs typeface="Arial" panose="020B0604020202020204" pitchFamily="34" charset="0"/>
              </a:rPr>
              <a:t>abuse, neglect and grooming</a:t>
            </a:r>
            <a:r>
              <a:rPr lang="en-AU" sz="1800"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It may be </a:t>
            </a:r>
            <a:r>
              <a:rPr lang="en-AU" sz="1800" b="1" dirty="0">
                <a:effectLst/>
                <a:latin typeface="Calibri" panose="020F0502020204030204" pitchFamily="34" charset="0"/>
                <a:ea typeface="Calibri" panose="020F0502020204030204" pitchFamily="34" charset="0"/>
                <a:cs typeface="Arial" panose="020B0604020202020204" pitchFamily="34" charset="0"/>
              </a:rPr>
              <a:t>unsettling, challenging, confronting or distressing</a:t>
            </a:r>
            <a:r>
              <a:rPr lang="en-AU" sz="1800"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It may </a:t>
            </a:r>
            <a:r>
              <a:rPr lang="en-AU" sz="1800" b="1" dirty="0">
                <a:effectLst/>
                <a:latin typeface="Calibri" panose="020F0502020204030204" pitchFamily="34" charset="0"/>
                <a:ea typeface="Calibri" panose="020F0502020204030204" pitchFamily="34" charset="0"/>
                <a:cs typeface="Arial" panose="020B0604020202020204" pitchFamily="34" charset="0"/>
              </a:rPr>
              <a:t>trigger memories, cause flashbacks </a:t>
            </a:r>
            <a:r>
              <a:rPr lang="en-AU" sz="1800" dirty="0">
                <a:effectLst/>
                <a:latin typeface="Calibri" panose="020F0502020204030204" pitchFamily="34" charset="0"/>
                <a:ea typeface="Calibri" panose="020F0502020204030204" pitchFamily="34" charset="0"/>
                <a:cs typeface="Arial" panose="020B0604020202020204" pitchFamily="34" charset="0"/>
              </a:rPr>
              <a:t>or remind you of events you or others have experienced. </a:t>
            </a:r>
          </a:p>
          <a:p>
            <a:pPr marL="285750" indent="-285750">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Arial" panose="020B0604020202020204" pitchFamily="34" charset="0"/>
              </a:rPr>
              <a:t>It is important you are </a:t>
            </a:r>
            <a:r>
              <a:rPr lang="en-AU" sz="1800" b="1" dirty="0">
                <a:effectLst/>
                <a:latin typeface="Calibri" panose="020F0502020204030204" pitchFamily="34" charset="0"/>
                <a:ea typeface="Calibri" panose="020F0502020204030204" pitchFamily="34" charset="0"/>
                <a:cs typeface="Arial" panose="020B0604020202020204" pitchFamily="34" charset="0"/>
              </a:rPr>
              <a:t>safe</a:t>
            </a:r>
            <a:r>
              <a:rPr lang="en-AU" sz="1800" dirty="0">
                <a:effectLst/>
                <a:latin typeface="Calibri" panose="020F0502020204030204" pitchFamily="34" charset="0"/>
                <a:ea typeface="Calibri" panose="020F0502020204030204" pitchFamily="34" charset="0"/>
                <a:cs typeface="Arial" panose="020B0604020202020204" pitchFamily="34" charset="0"/>
              </a:rPr>
              <a:t> and </a:t>
            </a:r>
            <a:r>
              <a:rPr lang="en-AU" sz="1800" b="1" dirty="0">
                <a:effectLst/>
                <a:latin typeface="Calibri" panose="020F0502020204030204" pitchFamily="34" charset="0"/>
                <a:ea typeface="Calibri" panose="020F0502020204030204" pitchFamily="34" charset="0"/>
                <a:cs typeface="Arial" panose="020B0604020202020204" pitchFamily="34" charset="0"/>
              </a:rPr>
              <a:t>seek support </a:t>
            </a:r>
            <a:r>
              <a:rPr lang="en-AU" sz="1800" dirty="0">
                <a:effectLst/>
                <a:latin typeface="Calibri" panose="020F0502020204030204" pitchFamily="34" charset="0"/>
                <a:ea typeface="Calibri" panose="020F0502020204030204" pitchFamily="34" charset="0"/>
                <a:cs typeface="Arial" panose="020B0604020202020204" pitchFamily="34" charset="0"/>
              </a:rPr>
              <a:t>from someone you trust. </a:t>
            </a: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D3761C-B494-47A9-B941-D2E928C81028}"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979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9C936-0F58-B452-2D67-B1E09C549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E1062-F02A-C120-3F1A-7B30C5F48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73D0A-BB1F-1AC6-F5FC-114E493B29E8}"/>
              </a:ext>
            </a:extLst>
          </p:cNvPr>
          <p:cNvSpPr>
            <a:spLocks noGrp="1"/>
          </p:cNvSpPr>
          <p:nvPr>
            <p:ph type="body" idx="1"/>
          </p:nvPr>
        </p:nvSpPr>
        <p:spPr/>
        <p:txBody>
          <a:bodyPr/>
          <a:lstStyle/>
          <a:p>
            <a:r>
              <a:rPr lang="en-AU" b="0" i="0" dirty="0"/>
              <a:t>In the workshop today, you will apply your knowledge and learnings to real-life scenarios. </a:t>
            </a:r>
          </a:p>
          <a:p>
            <a:r>
              <a:rPr lang="en-AU" b="0" i="0" dirty="0"/>
              <a:t>We encourage you to engage in active listening and be involved in your group discussion. </a:t>
            </a:r>
          </a:p>
          <a:p>
            <a:endParaRPr lang="en-AU" b="0" i="0" dirty="0"/>
          </a:p>
          <a:p>
            <a:r>
              <a:rPr lang="en-AU" b="0" i="0" dirty="0"/>
              <a:t>You will receive a scenario with some questions. </a:t>
            </a:r>
          </a:p>
          <a:p>
            <a:pPr marL="228600" indent="-228600">
              <a:buFont typeface="+mj-lt"/>
              <a:buAutoNum type="arabicPeriod"/>
            </a:pPr>
            <a:r>
              <a:rPr lang="en-AU" b="0" i="0" dirty="0"/>
              <a:t>Read the scenario as a wider group. </a:t>
            </a:r>
          </a:p>
          <a:p>
            <a:pPr marL="228600" indent="-228600">
              <a:buFont typeface="+mj-lt"/>
              <a:buAutoNum type="arabicPeriod"/>
            </a:pPr>
            <a:r>
              <a:rPr lang="en-AU" b="0" i="0" dirty="0"/>
              <a:t>Consider how you might respond.</a:t>
            </a:r>
          </a:p>
          <a:p>
            <a:pPr marL="228600" indent="-228600">
              <a:buFont typeface="+mj-lt"/>
              <a:buAutoNum type="arabicPeriod"/>
            </a:pPr>
            <a:r>
              <a:rPr lang="en-AU" b="0" i="0" dirty="0"/>
              <a:t>Discuss the questions and come to a group answer. </a:t>
            </a:r>
          </a:p>
          <a:p>
            <a:pPr marL="228600" indent="-228600">
              <a:buFont typeface="+mj-lt"/>
              <a:buAutoNum type="arabicPeriod"/>
            </a:pPr>
            <a:r>
              <a:rPr lang="en-AU" b="0" i="0" dirty="0"/>
              <a:t>Nominate a spokesperson to share your insights with the wider group. </a:t>
            </a:r>
            <a:endParaRPr lang="en-AU" b="1" i="0" dirty="0"/>
          </a:p>
          <a:p>
            <a:endParaRPr lang="en-AU" b="1" i="0" dirty="0"/>
          </a:p>
          <a:p>
            <a:r>
              <a:rPr lang="en-AU" b="0" i="0" dirty="0"/>
              <a:t>You will be given a reminder 5 minutes and 1 minute before we come back together. </a:t>
            </a:r>
          </a:p>
        </p:txBody>
      </p:sp>
      <p:sp>
        <p:nvSpPr>
          <p:cNvPr id="4" name="Slide Number Placeholder 3">
            <a:extLst>
              <a:ext uri="{FF2B5EF4-FFF2-40B4-BE49-F238E27FC236}">
                <a16:creationId xmlns:a16="http://schemas.microsoft.com/office/drawing/2014/main" id="{7C1C2149-BE66-BF34-68B8-141563F085E8}"/>
              </a:ext>
            </a:extLst>
          </p:cNvPr>
          <p:cNvSpPr>
            <a:spLocks noGrp="1"/>
          </p:cNvSpPr>
          <p:nvPr>
            <p:ph type="sldNum" sz="quarter" idx="5"/>
          </p:nvPr>
        </p:nvSpPr>
        <p:spPr/>
        <p:txBody>
          <a:bodyPr/>
          <a:lstStyle/>
          <a:p>
            <a:fld id="{A7D3761C-B494-47A9-B941-D2E928C81028}" type="slidenum">
              <a:rPr lang="en-AU" smtClean="0"/>
              <a:t>4</a:t>
            </a:fld>
            <a:endParaRPr lang="en-AU"/>
          </a:p>
        </p:txBody>
      </p:sp>
    </p:spTree>
    <p:extLst>
      <p:ext uri="{BB962C8B-B14F-4D97-AF65-F5344CB8AC3E}">
        <p14:creationId xmlns:p14="http://schemas.microsoft.com/office/powerpoint/2010/main" val="6426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875E7-BECF-9C5B-A6E9-DD7E902BA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1A2CD-FDDC-CA45-C575-4DA4792C1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E0ACB-53FD-9862-AFCD-237947C40483}"/>
              </a:ext>
            </a:extLst>
          </p:cNvPr>
          <p:cNvSpPr>
            <a:spLocks noGrp="1"/>
          </p:cNvSpPr>
          <p:nvPr>
            <p:ph type="body" idx="1"/>
          </p:nvPr>
        </p:nvSpPr>
        <p:spPr/>
        <p:txBody>
          <a:bodyPr/>
          <a:lstStyle/>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Let’s read through the first scenario. You will receive a copy in your groups. </a:t>
            </a: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[Optional – please use this time to access the documents listed, or the codes are available with the scenarios]</a:t>
            </a: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endParaRPr lang="en-AU"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It’s Saturday and your Church is holding a fete. Many congregation members are on-site early to set up and Emma (fete co-ordinator) has given people various jobs to do. James (42 year old, single male) and Sam (17 year old, male) have gone out to the front of the Church to put signs up on the lawn.</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After a short time, Sam comes to Emma and says, "I'm not working with James anymore. He just showed me some pictures on his phone that I really didn't want to see." Emma asked Sam “what type of pictures were they?” Sam replied, “Let's just say girls without much on.”</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Sam says that he'll go work with Ronda and other people, which Emma agrees with. At the end of the fete Emma uses the Speak Up! QR code to submit an internal report.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week goes by, and Sam submits an internal report indicating that James has shown him a video after Church on Sunday with similar content to the pictures shown at the fete.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[Break into groups of 3-4. Click to next slide while groups are collaborating]</a:t>
            </a:r>
          </a:p>
        </p:txBody>
      </p:sp>
      <p:sp>
        <p:nvSpPr>
          <p:cNvPr id="4" name="Slide Number Placeholder 3">
            <a:extLst>
              <a:ext uri="{FF2B5EF4-FFF2-40B4-BE49-F238E27FC236}">
                <a16:creationId xmlns:a16="http://schemas.microsoft.com/office/drawing/2014/main" id="{0809A9D5-2748-56B9-4DF4-2DA9EB70E019}"/>
              </a:ext>
            </a:extLst>
          </p:cNvPr>
          <p:cNvSpPr>
            <a:spLocks noGrp="1"/>
          </p:cNvSpPr>
          <p:nvPr>
            <p:ph type="sldNum" sz="quarter" idx="5"/>
          </p:nvPr>
        </p:nvSpPr>
        <p:spPr/>
        <p:txBody>
          <a:bodyPr/>
          <a:lstStyle/>
          <a:p>
            <a:fld id="{A7D3761C-B494-47A9-B941-D2E928C81028}" type="slidenum">
              <a:rPr lang="en-AU" smtClean="0"/>
              <a:t>5</a:t>
            </a:fld>
            <a:endParaRPr lang="en-AU"/>
          </a:p>
        </p:txBody>
      </p:sp>
    </p:spTree>
    <p:extLst>
      <p:ext uri="{BB962C8B-B14F-4D97-AF65-F5344CB8AC3E}">
        <p14:creationId xmlns:p14="http://schemas.microsoft.com/office/powerpoint/2010/main" val="405098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98CAE-1D4D-3D94-B09D-711752C5F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D235D-4230-A53F-60ED-B3E965BE5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3A7EE-F57B-096E-17BE-9A6E2F3F90F7}"/>
              </a:ext>
            </a:extLst>
          </p:cNvPr>
          <p:cNvSpPr>
            <a:spLocks noGrp="1"/>
          </p:cNvSpPr>
          <p:nvPr>
            <p:ph type="body" idx="1"/>
          </p:nvPr>
        </p:nvSpPr>
        <p:spPr/>
        <p:txBody>
          <a:bodyPr/>
          <a:lstStyle/>
          <a:p>
            <a:r>
              <a:rPr lang="en-AU" b="0" i="0" dirty="0"/>
              <a:t>[Reminders 5 mins and 1 min before regrouping]</a:t>
            </a:r>
          </a:p>
          <a:p>
            <a:endParaRPr lang="en-AU" b="0" i="0" dirty="0"/>
          </a:p>
          <a:p>
            <a:r>
              <a:rPr lang="en-AU" b="0" i="0" dirty="0"/>
              <a:t>Invite each nominated spokesperson to share </a:t>
            </a:r>
          </a:p>
          <a:p>
            <a:endParaRPr lang="en-AU" b="0" i="0" dirty="0"/>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Times New Roman" panose="02020603050405020304" pitchFamily="18" charset="0"/>
              </a:rPr>
              <a:t>[One question at a time, or call upon groups to answer different questions]</a:t>
            </a:r>
          </a:p>
          <a:p>
            <a:pPr>
              <a:lnSpc>
                <a:spcPct val="115000"/>
              </a:lnSpc>
              <a:spcAft>
                <a:spcPts val="800"/>
              </a:spcAft>
            </a:pPr>
            <a:endParaRPr lang="en-AU"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15000"/>
              </a:lnSpc>
              <a:spcAft>
                <a:spcPts val="800"/>
              </a:spcAft>
            </a:pPr>
            <a:endParaRPr lang="en-AU"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Times New Roman" panose="02020603050405020304" pitchFamily="18" charset="0"/>
              </a:rPr>
              <a:t>[The following are possible guiding questions / responses]</a:t>
            </a:r>
          </a:p>
          <a:p>
            <a:pPr>
              <a:lnSpc>
                <a:spcPct val="115000"/>
              </a:lnSpc>
              <a:spcAft>
                <a:spcPts val="800"/>
              </a:spcAft>
            </a:pPr>
            <a:endParaRPr lang="en-AU"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15000"/>
              </a:lnSpc>
              <a:spcAft>
                <a:spcPts val="800"/>
              </a:spcAft>
              <a:buNone/>
            </a:pP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1. What policy breach and </a:t>
            </a:r>
            <a:r>
              <a:rPr lang="en-AU"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type</a:t>
            </a: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of abuse and/or harm is being alleged in this scenario?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Which aspects of the Safe Church policy were being breached?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0" lvl="0" indent="0">
              <a:lnSpc>
                <a:spcPct val="115000"/>
              </a:lnSpc>
              <a:buFont typeface="Symbol" panose="05050102010706020507" pitchFamily="18" charset="2"/>
              <a:buNone/>
            </a:pPr>
            <a:endParaRPr lang="en-AU" sz="1800" kern="1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Sexual abuse.</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Grooming (may be possible).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Emotional harm.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Psychological harm.</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Breach of Policy – child under 18 alone with an adult.</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Breach of Policy - adult volunteer is out of line-of-sight of other volunteers.</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2. What additional steps could Emma have taken after Sam informed her of the incident?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Would she have spoken with James?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Would she have asked another adult to keep an eye on James or Sam’s interactions during the fete?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Inform Ministry Agent (if at event).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Perhaps ask Sam to stay with people he trusts during the fete and let her know of any further concerns.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800" kern="100" dirty="0">
                <a:effectLst/>
                <a:latin typeface="Calibri" panose="020F0502020204030204" pitchFamily="34" charset="0"/>
                <a:ea typeface="Yu Mincho" panose="02020400000000000000" pitchFamily="18" charset="-128"/>
                <a:cs typeface="Arial" panose="020B0604020202020204" pitchFamily="34" charset="0"/>
              </a:rPr>
              <a:t>Remind leaders/adults to adhere to adult-participant ratios, line-of-sight etc.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3. </a:t>
            </a:r>
            <a:r>
              <a:rPr lang="en-AU" sz="1800"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What </a:t>
            </a:r>
            <a:r>
              <a:rPr lang="en-AU" sz="18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actions</a:t>
            </a:r>
            <a:r>
              <a:rPr lang="en-AU" sz="1800"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should you take as the Ministry Agent?</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0" dirty="0">
                <a:effectLst/>
                <a:latin typeface="Calibri" panose="020F0502020204030204" pitchFamily="34" charset="0"/>
                <a:ea typeface="Calibri" panose="020F0502020204030204" pitchFamily="34" charset="0"/>
                <a:cs typeface="Arial" panose="020B0604020202020204" pitchFamily="34" charset="0"/>
              </a:rPr>
              <a:t>What actions might have happened during the week between incidents?</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0" dirty="0">
                <a:effectLst/>
                <a:latin typeface="Calibri" panose="020F0502020204030204" pitchFamily="34" charset="0"/>
                <a:ea typeface="Calibri" panose="020F0502020204030204" pitchFamily="34" charset="0"/>
                <a:cs typeface="Arial" panose="020B0604020202020204" pitchFamily="34" charset="0"/>
              </a:rPr>
              <a:t>What action do you take if you know there has been a second incident?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0" dirty="0">
                <a:effectLst/>
                <a:latin typeface="Calibri" panose="020F0502020204030204" pitchFamily="34" charset="0"/>
                <a:ea typeface="Calibri" panose="020F0502020204030204" pitchFamily="34" charset="0"/>
                <a:cs typeface="Arial" panose="020B0604020202020204" pitchFamily="34" charset="0"/>
              </a:rPr>
              <a:t>Offer Pastoral Care to Emma, Sam and James.</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0" dirty="0">
                <a:effectLst/>
                <a:latin typeface="Calibri" panose="020F0502020204030204" pitchFamily="34" charset="0"/>
                <a:ea typeface="Calibri" panose="020F0502020204030204" pitchFamily="34" charset="0"/>
                <a:cs typeface="Arial" panose="020B0604020202020204" pitchFamily="34" charset="0"/>
              </a:rPr>
              <a:t>Speak with James, inform of unacceptable behaviour.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0" dirty="0">
                <a:effectLst/>
                <a:latin typeface="Calibri" panose="020F0502020204030204" pitchFamily="34" charset="0"/>
                <a:ea typeface="Calibri" panose="020F0502020204030204" pitchFamily="34" charset="0"/>
                <a:cs typeface="Arial" panose="020B0604020202020204" pitchFamily="34" charset="0"/>
              </a:rPr>
              <a:t>Continue monitoring behaviour and actions, as a third could be suspected grooming and require reporting externally.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4. Should Sam’s parents be informed?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Yes. As Sam is under 18, parents are to be informed that an incident has occurred.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Maintain privacy of all people involved.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endParaRPr lang="en-AU" sz="1800" kern="100" dirty="0">
              <a:effectLst/>
              <a:latin typeface="Aptos" panose="020B0004020202020204" pitchFamily="34" charset="0"/>
              <a:ea typeface="Yu Mincho" panose="02020400000000000000" pitchFamily="18"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DC8D4C-6DD8-0AB9-C287-47F7C6129EF4}"/>
              </a:ext>
            </a:extLst>
          </p:cNvPr>
          <p:cNvSpPr>
            <a:spLocks noGrp="1"/>
          </p:cNvSpPr>
          <p:nvPr>
            <p:ph type="sldNum" sz="quarter" idx="5"/>
          </p:nvPr>
        </p:nvSpPr>
        <p:spPr/>
        <p:txBody>
          <a:bodyPr/>
          <a:lstStyle/>
          <a:p>
            <a:fld id="{A7D3761C-B494-47A9-B941-D2E928C81028}" type="slidenum">
              <a:rPr lang="en-AU" smtClean="0"/>
              <a:t>6</a:t>
            </a:fld>
            <a:endParaRPr lang="en-AU"/>
          </a:p>
        </p:txBody>
      </p:sp>
    </p:spTree>
    <p:extLst>
      <p:ext uri="{BB962C8B-B14F-4D97-AF65-F5344CB8AC3E}">
        <p14:creationId xmlns:p14="http://schemas.microsoft.com/office/powerpoint/2010/main" val="264184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BFE3-046B-941C-48C4-06DB3E6E9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8103A-43CA-AE04-4B3B-ABFA38337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4A949-D535-AA83-364C-7BDE5E26FE6D}"/>
              </a:ext>
            </a:extLst>
          </p:cNvPr>
          <p:cNvSpPr>
            <a:spLocks noGrp="1"/>
          </p:cNvSpPr>
          <p:nvPr>
            <p:ph type="body" idx="1"/>
          </p:nvPr>
        </p:nvSpPr>
        <p:spPr/>
        <p:txBody>
          <a:bodyPr/>
          <a:lstStyle/>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Let’s read through the second scenario. </a:t>
            </a: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It’s Friday night and you attend the Youth Group as a guest speaker. At the end of the night, all the youth have headed home and the leaders are chatting. Amelia (20 year old, female), a Youth Group leader, reveals that her mother frequently yells at her and calls her derogatory names at home. Amelia admits this has been happening for the last 5 years.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As the Ministry Agent you know that Amelia’s parents are active Church members. Her mother is the Church Council Secretary, and her father is a member of the property committee.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As the conversation continues among the Youth Group leaders, Amelia shares that she’s worried about her younger brother, Matthew (14 year old, male), as she often hears her mother yelling at him too and calling him names. Amelia is afraid and doesn’t want to report this to the police.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spcBef>
                <a:spcPts val="300"/>
              </a:spcBef>
              <a:spcAft>
                <a:spcPts val="300"/>
              </a:spcAft>
            </a:pPr>
            <a:r>
              <a:rPr lang="en-AU" sz="1800" dirty="0">
                <a:effectLst/>
                <a:latin typeface="Calibri" panose="020F0502020204030204" pitchFamily="34" charset="0"/>
                <a:ea typeface="Calibri" panose="020F0502020204030204" pitchFamily="34" charset="0"/>
                <a:cs typeface="Arial" panose="020B0604020202020204" pitchFamily="34" charset="0"/>
              </a:rPr>
              <a:t>[Break into groups of 3-4. Click to next slide while groups are collaborating]</a:t>
            </a:r>
          </a:p>
        </p:txBody>
      </p:sp>
      <p:sp>
        <p:nvSpPr>
          <p:cNvPr id="4" name="Slide Number Placeholder 3">
            <a:extLst>
              <a:ext uri="{FF2B5EF4-FFF2-40B4-BE49-F238E27FC236}">
                <a16:creationId xmlns:a16="http://schemas.microsoft.com/office/drawing/2014/main" id="{FE14F667-AFBC-FB3B-5CA0-AED523AB556B}"/>
              </a:ext>
            </a:extLst>
          </p:cNvPr>
          <p:cNvSpPr>
            <a:spLocks noGrp="1"/>
          </p:cNvSpPr>
          <p:nvPr>
            <p:ph type="sldNum" sz="quarter" idx="5"/>
          </p:nvPr>
        </p:nvSpPr>
        <p:spPr/>
        <p:txBody>
          <a:bodyPr/>
          <a:lstStyle/>
          <a:p>
            <a:fld id="{A7D3761C-B494-47A9-B941-D2E928C81028}" type="slidenum">
              <a:rPr lang="en-AU" smtClean="0"/>
              <a:t>7</a:t>
            </a:fld>
            <a:endParaRPr lang="en-AU"/>
          </a:p>
        </p:txBody>
      </p:sp>
    </p:spTree>
    <p:extLst>
      <p:ext uri="{BB962C8B-B14F-4D97-AF65-F5344CB8AC3E}">
        <p14:creationId xmlns:p14="http://schemas.microsoft.com/office/powerpoint/2010/main" val="77515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0A8C-7023-B051-0713-09696F76C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DE0E1-BF93-45FB-FDDE-D8EC35EDB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5E917-16FD-2DF2-F592-F6B8CDA610E1}"/>
              </a:ext>
            </a:extLst>
          </p:cNvPr>
          <p:cNvSpPr>
            <a:spLocks noGrp="1"/>
          </p:cNvSpPr>
          <p:nvPr>
            <p:ph type="body" idx="1"/>
          </p:nvPr>
        </p:nvSpPr>
        <p:spPr/>
        <p:txBody>
          <a:bodyPr/>
          <a:lstStyle/>
          <a:p>
            <a:r>
              <a:rPr lang="en-AU" b="0" i="0" dirty="0"/>
              <a:t>[Reminders 5 mins and 1 min before regrouping]</a:t>
            </a:r>
          </a:p>
          <a:p>
            <a:endParaRPr lang="en-AU" b="0" i="0" dirty="0"/>
          </a:p>
          <a:p>
            <a:r>
              <a:rPr lang="en-AU" b="0" i="0" dirty="0"/>
              <a:t>Invite spokespeople to share </a:t>
            </a:r>
          </a:p>
          <a:p>
            <a:endParaRPr lang="en-AU" b="0" i="0" dirty="0"/>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Times New Roman" panose="02020603050405020304" pitchFamily="18" charset="0"/>
              </a:rPr>
              <a:t>[One question at a time, or call upon groups to answer different questions]</a:t>
            </a:r>
          </a:p>
          <a:p>
            <a:pPr>
              <a:lnSpc>
                <a:spcPct val="115000"/>
              </a:lnSpc>
              <a:spcAft>
                <a:spcPts val="800"/>
              </a:spcAft>
            </a:pPr>
            <a:endParaRPr lang="en-AU"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Times New Roman" panose="02020603050405020304" pitchFamily="18" charset="0"/>
              </a:rPr>
              <a:t>[The following are possible guiding questions / responses]</a:t>
            </a: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What </a:t>
            </a:r>
            <a:r>
              <a:rPr lang="en-AU" sz="1800" b="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type</a:t>
            </a:r>
            <a:r>
              <a:rPr lang="en-AU" sz="18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abuse and/or harm is/was Amelia experiencing?</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Verbal abuse.</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Domestic and Family Violence. [Emotional abuse – constant put downs, name calling, humiliation]</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Psychological harm.</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Emotional harm.</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2. What would you </a:t>
            </a:r>
            <a:r>
              <a:rPr lang="en-AU"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say</a:t>
            </a: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to Amelia?</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What comfort would you provide?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How could you gently ask if she has a safe place to go to?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How could you ask if her brother is in immediate danger?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R.E.S.P.O.N.D to the disclosure.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Reassure her it was the right thing to do to share.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Let her know reporting to Child Protection authorities may need to occur.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3. What </a:t>
            </a:r>
            <a:r>
              <a:rPr lang="en-AU"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actions</a:t>
            </a: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should you take as a Ministry Agent?</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Do you need to complete external reporting? To which agency?</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What support should be offered to Amelia?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Would there be any action due to Amelia’s mother’s leadership role (Church Council Secretary)? </a:t>
            </a:r>
          </a:p>
          <a:p>
            <a:pPr marL="0" lvl="0" indent="0">
              <a:lnSpc>
                <a:spcPct val="115000"/>
              </a:lnSpc>
              <a:buFont typeface="Symbol" panose="05050102010706020507" pitchFamily="18" charset="2"/>
              <a:buNone/>
            </a:pP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If any imminent danger, call 000.</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Submit internal report.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Complete C2.1.5.3 Threshold Test.</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Follow link to external </a:t>
            </a:r>
            <a:r>
              <a:rPr lang="en-AU" sz="1800" i="1" kern="100" dirty="0">
                <a:effectLst/>
                <a:latin typeface="Calibri" panose="020F0502020204030204" pitchFamily="34" charset="0"/>
                <a:ea typeface="Yu Mincho" panose="02020400000000000000" pitchFamily="18" charset="-128"/>
                <a:cs typeface="Arial" panose="020B0604020202020204" pitchFamily="34" charset="0"/>
              </a:rPr>
              <a:t>Queensland  Child Protection Guide </a:t>
            </a:r>
            <a:r>
              <a:rPr lang="en-AU" sz="1800" kern="100" dirty="0">
                <a:effectLst/>
                <a:latin typeface="Calibri" panose="020F0502020204030204" pitchFamily="34" charset="0"/>
                <a:ea typeface="Yu Mincho" panose="02020400000000000000" pitchFamily="18" charset="-128"/>
                <a:cs typeface="Arial" panose="020B0604020202020204" pitchFamily="34" charset="0"/>
              </a:rPr>
              <a:t>and complete decision tree. Follow prompts as it arises.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Record all communication.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228600">
              <a:lnSpc>
                <a:spcPct val="115000"/>
              </a:lnSpc>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Provide Amelia with appropriate referrals (using Reporting and Referral Guide).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Offer Amelia Pastoral Care.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Follow-up with youth group leaders to debrief.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effectLst/>
                <a:latin typeface="Calibri" panose="020F0502020204030204" pitchFamily="34" charset="0"/>
                <a:ea typeface="Yu Mincho" panose="02020400000000000000" pitchFamily="18" charset="-128"/>
                <a:cs typeface="Arial" panose="020B0604020202020204" pitchFamily="34" charset="0"/>
              </a:rPr>
              <a:t>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4. In your opinion, what </a:t>
            </a:r>
            <a:r>
              <a:rPr lang="en-AU"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support</a:t>
            </a: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or </a:t>
            </a:r>
            <a:r>
              <a:rPr lang="en-AU"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actions</a:t>
            </a:r>
            <a:r>
              <a:rPr lang="en-AU"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could be offered for the rest of the family?</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Amelia’s brother?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Amelia’s father? </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Amelia’s mother?</a:t>
            </a:r>
          </a:p>
          <a:p>
            <a:pPr marL="0" lvl="0" indent="0">
              <a:lnSpc>
                <a:spcPct val="115000"/>
              </a:lnSpc>
              <a:buFont typeface="Symbol" panose="05050102010706020507" pitchFamily="18" charset="2"/>
              <a:buNone/>
            </a:pP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Calibri" panose="020F0502020204030204" pitchFamily="34" charset="0"/>
                <a:ea typeface="Yu Mincho" panose="02020400000000000000" pitchFamily="18" charset="-128"/>
                <a:cs typeface="Arial" panose="020B0604020202020204" pitchFamily="34" charset="0"/>
              </a:rPr>
              <a:t>Offer Pastoral Care for all family members (this may be offered by different people)</a:t>
            </a: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a:p>
            <a:pPr>
              <a:lnSpc>
                <a:spcPct val="115000"/>
              </a:lnSpc>
              <a:spcAft>
                <a:spcPts val="800"/>
              </a:spcAft>
            </a:pPr>
            <a:endParaRPr lang="en-AU" sz="1800" kern="100" dirty="0">
              <a:effectLst/>
              <a:latin typeface="Aptos" panose="020B0004020202020204" pitchFamily="34" charset="0"/>
              <a:ea typeface="Yu Mincho" panose="02020400000000000000" pitchFamily="18" charset="-128"/>
              <a:cs typeface="Arial" panose="020B0604020202020204" pitchFamily="34" charset="0"/>
            </a:endParaRPr>
          </a:p>
        </p:txBody>
      </p:sp>
      <p:sp>
        <p:nvSpPr>
          <p:cNvPr id="4" name="Slide Number Placeholder 3">
            <a:extLst>
              <a:ext uri="{FF2B5EF4-FFF2-40B4-BE49-F238E27FC236}">
                <a16:creationId xmlns:a16="http://schemas.microsoft.com/office/drawing/2014/main" id="{B95C7EA1-1579-974B-4475-F4668FB8D229}"/>
              </a:ext>
            </a:extLst>
          </p:cNvPr>
          <p:cNvSpPr>
            <a:spLocks noGrp="1"/>
          </p:cNvSpPr>
          <p:nvPr>
            <p:ph type="sldNum" sz="quarter" idx="5"/>
          </p:nvPr>
        </p:nvSpPr>
        <p:spPr/>
        <p:txBody>
          <a:bodyPr/>
          <a:lstStyle/>
          <a:p>
            <a:fld id="{A7D3761C-B494-47A9-B941-D2E928C81028}" type="slidenum">
              <a:rPr lang="en-AU" smtClean="0"/>
              <a:t>8</a:t>
            </a:fld>
            <a:endParaRPr lang="en-AU"/>
          </a:p>
        </p:txBody>
      </p:sp>
    </p:spTree>
    <p:extLst>
      <p:ext uri="{BB962C8B-B14F-4D97-AF65-F5344CB8AC3E}">
        <p14:creationId xmlns:p14="http://schemas.microsoft.com/office/powerpoint/2010/main" val="124318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aid with record keeping, all Ministry Agents need to scan this QR code and complete the form. </a:t>
            </a:r>
          </a:p>
          <a:p>
            <a:r>
              <a:rPr lang="en-AU" dirty="0"/>
              <a:t>This will be accessible by your Presbytery to prove you have completed this module. </a:t>
            </a:r>
          </a:p>
        </p:txBody>
      </p:sp>
      <p:sp>
        <p:nvSpPr>
          <p:cNvPr id="4" name="Slide Number Placeholder 3"/>
          <p:cNvSpPr>
            <a:spLocks noGrp="1"/>
          </p:cNvSpPr>
          <p:nvPr>
            <p:ph type="sldNum" sz="quarter" idx="5"/>
          </p:nvPr>
        </p:nvSpPr>
        <p:spPr/>
        <p:txBody>
          <a:bodyPr/>
          <a:lstStyle/>
          <a:p>
            <a:fld id="{A7D3761C-B494-47A9-B941-D2E928C81028}" type="slidenum">
              <a:rPr lang="en-AU" smtClean="0"/>
              <a:t>9</a:t>
            </a:fld>
            <a:endParaRPr lang="en-AU"/>
          </a:p>
        </p:txBody>
      </p:sp>
    </p:spTree>
    <p:extLst>
      <p:ext uri="{BB962C8B-B14F-4D97-AF65-F5344CB8AC3E}">
        <p14:creationId xmlns:p14="http://schemas.microsoft.com/office/powerpoint/2010/main" val="3874151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23657"/>
            <a:ext cx="91440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364184"/>
            <a:ext cx="9144000" cy="1217815"/>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a:extLst>
              <a:ext uri="{FF2B5EF4-FFF2-40B4-BE49-F238E27FC236}">
                <a16:creationId xmlns:a16="http://schemas.microsoft.com/office/drawing/2014/main" id="{8D66806B-FEB8-42F3-A8DD-06AAFDF10D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3841" y="432114"/>
            <a:ext cx="2286000" cy="565099"/>
          </a:xfrm>
          <a:prstGeom prst="rect">
            <a:avLst/>
          </a:prstGeom>
        </p:spPr>
      </p:pic>
    </p:spTree>
    <p:extLst>
      <p:ext uri="{BB962C8B-B14F-4D97-AF65-F5344CB8AC3E}">
        <p14:creationId xmlns:p14="http://schemas.microsoft.com/office/powerpoint/2010/main" val="5691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D0D2BE-8F70-4055-AA98-1B3D7B2F92AC}"/>
              </a:ext>
            </a:extLst>
          </p:cNvPr>
          <p:cNvSpPr/>
          <p:nvPr userDrawn="1"/>
        </p:nvSpPr>
        <p:spPr>
          <a:xfrm>
            <a:off x="0" y="6076604"/>
            <a:ext cx="12192000" cy="781396"/>
          </a:xfrm>
          <a:prstGeom prst="rect">
            <a:avLst/>
          </a:prstGeom>
          <a:solidFill>
            <a:srgbClr val="2C5629"/>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831851" y="1335667"/>
            <a:ext cx="10515600" cy="2832596"/>
          </a:xfrm>
        </p:spPr>
        <p:txBody>
          <a:bodyPr anchor="b"/>
          <a:lstStyle>
            <a:lvl1pPr>
              <a:defRPr sz="6000">
                <a:solidFill>
                  <a:schemeClr val="tx1"/>
                </a:solidFill>
              </a:defRPr>
            </a:lvl1pPr>
          </a:lstStyle>
          <a:p>
            <a:r>
              <a:rPr lang="en-US"/>
              <a:t>Click here to edit master heading</a:t>
            </a:r>
          </a:p>
        </p:txBody>
      </p:sp>
      <p:sp>
        <p:nvSpPr>
          <p:cNvPr id="3" name="Text Placeholder 2"/>
          <p:cNvSpPr>
            <a:spLocks noGrp="1"/>
          </p:cNvSpPr>
          <p:nvPr>
            <p:ph type="body" idx="1"/>
          </p:nvPr>
        </p:nvSpPr>
        <p:spPr>
          <a:xfrm>
            <a:off x="831851" y="4304786"/>
            <a:ext cx="10515600" cy="1410792"/>
          </a:xfrm>
        </p:spPr>
        <p:txBody>
          <a:bodyPr>
            <a:normAutofit/>
          </a:bodyPr>
          <a:lstStyle>
            <a:lvl1pPr marL="0" indent="0">
              <a:buNone/>
              <a:defRPr sz="3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5" name="Picture 14" descr="A close up of a logo&#10;&#10;Description automatically generated">
            <a:extLst>
              <a:ext uri="{FF2B5EF4-FFF2-40B4-BE49-F238E27FC236}">
                <a16:creationId xmlns:a16="http://schemas.microsoft.com/office/drawing/2014/main" id="{B7E4A62A-2162-A9E1-5837-093863CE968A}"/>
              </a:ext>
            </a:extLst>
          </p:cNvPr>
          <p:cNvPicPr>
            <a:picLocks noChangeAspect="1"/>
          </p:cNvPicPr>
          <p:nvPr userDrawn="1"/>
        </p:nvPicPr>
        <p:blipFill>
          <a:blip r:embed="rId2">
            <a:duotone>
              <a:schemeClr val="accent4">
                <a:shade val="45000"/>
                <a:satMod val="135000"/>
              </a:schemeClr>
              <a:prstClr val="white"/>
            </a:duotone>
            <a:alphaModFix amt="87000"/>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9460896" y="6153447"/>
            <a:ext cx="2051890" cy="607520"/>
          </a:xfrm>
          <a:prstGeom prst="rect">
            <a:avLst/>
          </a:prstGeom>
        </p:spPr>
      </p:pic>
      <p:pic>
        <p:nvPicPr>
          <p:cNvPr id="18" name="Picture 17">
            <a:extLst>
              <a:ext uri="{FF2B5EF4-FFF2-40B4-BE49-F238E27FC236}">
                <a16:creationId xmlns:a16="http://schemas.microsoft.com/office/drawing/2014/main" id="{86F625D0-671C-9667-9C54-1DB13ED1A9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43841" y="432114"/>
            <a:ext cx="2286000" cy="565099"/>
          </a:xfrm>
          <a:prstGeom prst="rect">
            <a:avLst/>
          </a:prstGeom>
        </p:spPr>
      </p:pic>
      <p:sp>
        <p:nvSpPr>
          <p:cNvPr id="20" name="TextBox 19">
            <a:extLst>
              <a:ext uri="{FF2B5EF4-FFF2-40B4-BE49-F238E27FC236}">
                <a16:creationId xmlns:a16="http://schemas.microsoft.com/office/drawing/2014/main" id="{6EE39BF6-40AD-3D78-90BB-14DECC699CB5}"/>
              </a:ext>
            </a:extLst>
          </p:cNvPr>
          <p:cNvSpPr txBox="1"/>
          <p:nvPr userDrawn="1"/>
        </p:nvSpPr>
        <p:spPr>
          <a:xfrm>
            <a:off x="435078" y="6282636"/>
            <a:ext cx="6223818" cy="369332"/>
          </a:xfrm>
          <a:prstGeom prst="rect">
            <a:avLst/>
          </a:prstGeom>
          <a:noFill/>
        </p:spPr>
        <p:txBody>
          <a:bodyPr wrap="square">
            <a:spAutoFit/>
          </a:bodyPr>
          <a:lstStyle/>
          <a:p>
            <a:r>
              <a:rPr lang="en-US" b="1">
                <a:solidFill>
                  <a:schemeClr val="bg1"/>
                </a:solidFill>
                <a:latin typeface="Myriad Pro" panose="020B0503030403020204" pitchFamily="34" charset="0"/>
              </a:rPr>
              <a:t>FAITH FOR A NEW SEASON</a:t>
            </a:r>
            <a:endParaRPr lang="en-AU" b="1">
              <a:solidFill>
                <a:schemeClr val="bg1"/>
              </a:solidFill>
              <a:latin typeface="Myriad Pro" panose="020B0503030403020204" pitchFamily="34" charset="0"/>
            </a:endParaRPr>
          </a:p>
        </p:txBody>
      </p:sp>
    </p:spTree>
    <p:extLst>
      <p:ext uri="{BB962C8B-B14F-4D97-AF65-F5344CB8AC3E}">
        <p14:creationId xmlns:p14="http://schemas.microsoft.com/office/powerpoint/2010/main" val="199934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D0D2BE-8F70-4055-AA98-1B3D7B2F92AC}"/>
              </a:ext>
            </a:extLst>
          </p:cNvPr>
          <p:cNvSpPr/>
          <p:nvPr userDrawn="1"/>
        </p:nvSpPr>
        <p:spPr>
          <a:xfrm>
            <a:off x="0" y="6076604"/>
            <a:ext cx="12192000" cy="781396"/>
          </a:xfrm>
          <a:prstGeom prst="rect">
            <a:avLst/>
          </a:prstGeom>
          <a:solidFill>
            <a:srgbClr val="2C5629"/>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5" name="Picture 14" descr="A close up of a logo&#10;&#10;Description automatically generated">
            <a:extLst>
              <a:ext uri="{FF2B5EF4-FFF2-40B4-BE49-F238E27FC236}">
                <a16:creationId xmlns:a16="http://schemas.microsoft.com/office/drawing/2014/main" id="{B7E4A62A-2162-A9E1-5837-093863CE968A}"/>
              </a:ext>
            </a:extLst>
          </p:cNvPr>
          <p:cNvPicPr>
            <a:picLocks noChangeAspect="1"/>
          </p:cNvPicPr>
          <p:nvPr userDrawn="1"/>
        </p:nvPicPr>
        <p:blipFill>
          <a:blip r:embed="rId2">
            <a:duotone>
              <a:schemeClr val="accent4">
                <a:shade val="45000"/>
                <a:satMod val="135000"/>
              </a:schemeClr>
              <a:prstClr val="white"/>
            </a:duotone>
            <a:alphaModFix amt="87000"/>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9460896" y="6153447"/>
            <a:ext cx="2051890" cy="607520"/>
          </a:xfrm>
          <a:prstGeom prst="rect">
            <a:avLst/>
          </a:prstGeom>
        </p:spPr>
      </p:pic>
      <p:sp>
        <p:nvSpPr>
          <p:cNvPr id="20" name="TextBox 19">
            <a:extLst>
              <a:ext uri="{FF2B5EF4-FFF2-40B4-BE49-F238E27FC236}">
                <a16:creationId xmlns:a16="http://schemas.microsoft.com/office/drawing/2014/main" id="{6EE39BF6-40AD-3D78-90BB-14DECC699CB5}"/>
              </a:ext>
            </a:extLst>
          </p:cNvPr>
          <p:cNvSpPr txBox="1"/>
          <p:nvPr userDrawn="1"/>
        </p:nvSpPr>
        <p:spPr>
          <a:xfrm>
            <a:off x="435078" y="6282636"/>
            <a:ext cx="6223818" cy="369332"/>
          </a:xfrm>
          <a:prstGeom prst="rect">
            <a:avLst/>
          </a:prstGeom>
          <a:noFill/>
        </p:spPr>
        <p:txBody>
          <a:bodyPr wrap="square">
            <a:spAutoFit/>
          </a:bodyPr>
          <a:lstStyle/>
          <a:p>
            <a:r>
              <a:rPr lang="en-US" b="1">
                <a:solidFill>
                  <a:schemeClr val="bg1"/>
                </a:solidFill>
                <a:latin typeface="Myriad Pro" panose="020B0503030403020204" pitchFamily="34" charset="0"/>
              </a:rPr>
              <a:t>FAITH FOR A NEW SEASON</a:t>
            </a:r>
            <a:endParaRPr lang="en-AU" b="1">
              <a:solidFill>
                <a:schemeClr val="bg1"/>
              </a:solidFill>
              <a:latin typeface="Myriad Pro" panose="020B0503030403020204" pitchFamily="34" charset="0"/>
            </a:endParaRPr>
          </a:p>
        </p:txBody>
      </p:sp>
    </p:spTree>
    <p:extLst>
      <p:ext uri="{BB962C8B-B14F-4D97-AF65-F5344CB8AC3E}">
        <p14:creationId xmlns:p14="http://schemas.microsoft.com/office/powerpoint/2010/main" val="374294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BC0FBB-FC69-42F1-B1E5-729023BC5E34}"/>
              </a:ext>
            </a:extLst>
          </p:cNvPr>
          <p:cNvSpPr/>
          <p:nvPr userDrawn="1"/>
        </p:nvSpPr>
        <p:spPr>
          <a:xfrm>
            <a:off x="0" y="6076604"/>
            <a:ext cx="12192000" cy="781396"/>
          </a:xfrm>
          <a:prstGeom prst="rect">
            <a:avLst/>
          </a:prstGeom>
          <a:solidFill>
            <a:srgbClr val="2C5629"/>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black and white sign with white text&#10;&#10;Description automatically generated">
            <a:extLst>
              <a:ext uri="{FF2B5EF4-FFF2-40B4-BE49-F238E27FC236}">
                <a16:creationId xmlns:a16="http://schemas.microsoft.com/office/drawing/2014/main" id="{7B8DAB60-DA6A-91CF-F110-AD3DE419B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6163862"/>
            <a:ext cx="2227196" cy="607520"/>
          </a:xfrm>
          <a:prstGeom prst="rect">
            <a:avLst/>
          </a:prstGeom>
        </p:spPr>
      </p:pic>
      <p:pic>
        <p:nvPicPr>
          <p:cNvPr id="10" name="Picture 9" descr="A close up of a logo&#10;&#10;Description automatically generated">
            <a:extLst>
              <a:ext uri="{FF2B5EF4-FFF2-40B4-BE49-F238E27FC236}">
                <a16:creationId xmlns:a16="http://schemas.microsoft.com/office/drawing/2014/main" id="{B0654FD4-87E4-0623-7424-E2F19E5936BA}"/>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6153447"/>
            <a:ext cx="2051890" cy="607520"/>
          </a:xfrm>
          <a:prstGeom prst="rect">
            <a:avLst/>
          </a:prstGeom>
        </p:spPr>
      </p:pic>
    </p:spTree>
    <p:extLst>
      <p:ext uri="{BB962C8B-B14F-4D97-AF65-F5344CB8AC3E}">
        <p14:creationId xmlns:p14="http://schemas.microsoft.com/office/powerpoint/2010/main" val="122246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BC0FBB-FC69-42F1-B1E5-729023BC5E34}"/>
              </a:ext>
            </a:extLst>
          </p:cNvPr>
          <p:cNvSpPr/>
          <p:nvPr userDrawn="1"/>
        </p:nvSpPr>
        <p:spPr>
          <a:xfrm>
            <a:off x="0" y="6076604"/>
            <a:ext cx="12192000" cy="781396"/>
          </a:xfrm>
          <a:prstGeom prst="rect">
            <a:avLst/>
          </a:prstGeom>
          <a:solidFill>
            <a:srgbClr val="003A5D"/>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black and white sign with white text&#10;&#10;Description automatically generated">
            <a:extLst>
              <a:ext uri="{FF2B5EF4-FFF2-40B4-BE49-F238E27FC236}">
                <a16:creationId xmlns:a16="http://schemas.microsoft.com/office/drawing/2014/main" id="{7B8DAB60-DA6A-91CF-F110-AD3DE419B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6163862"/>
            <a:ext cx="2227196" cy="607520"/>
          </a:xfrm>
          <a:prstGeom prst="rect">
            <a:avLst/>
          </a:prstGeom>
        </p:spPr>
      </p:pic>
      <p:pic>
        <p:nvPicPr>
          <p:cNvPr id="10" name="Picture 9" descr="A close up of a logo&#10;&#10;Description automatically generated">
            <a:extLst>
              <a:ext uri="{FF2B5EF4-FFF2-40B4-BE49-F238E27FC236}">
                <a16:creationId xmlns:a16="http://schemas.microsoft.com/office/drawing/2014/main" id="{B0654FD4-87E4-0623-7424-E2F19E5936BA}"/>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6153447"/>
            <a:ext cx="2051890" cy="607520"/>
          </a:xfrm>
          <a:prstGeom prst="rect">
            <a:avLst/>
          </a:prstGeom>
        </p:spPr>
      </p:pic>
    </p:spTree>
    <p:extLst>
      <p:ext uri="{BB962C8B-B14F-4D97-AF65-F5344CB8AC3E}">
        <p14:creationId xmlns:p14="http://schemas.microsoft.com/office/powerpoint/2010/main" val="244480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395523-4CD6-45B8-9D33-AD7F1BC3A9EA}"/>
              </a:ext>
            </a:extLst>
          </p:cNvPr>
          <p:cNvSpPr/>
          <p:nvPr userDrawn="1"/>
        </p:nvSpPr>
        <p:spPr>
          <a:xfrm>
            <a:off x="0" y="6076604"/>
            <a:ext cx="12192000" cy="781396"/>
          </a:xfrm>
          <a:prstGeom prst="rect">
            <a:avLst/>
          </a:prstGeom>
          <a:solidFill>
            <a:srgbClr val="699667"/>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black and white sign with white text">
            <a:extLst>
              <a:ext uri="{FF2B5EF4-FFF2-40B4-BE49-F238E27FC236}">
                <a16:creationId xmlns:a16="http://schemas.microsoft.com/office/drawing/2014/main" id="{DB9767F0-58D9-5172-19F9-B9E1A33310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6163862"/>
            <a:ext cx="2227196" cy="607520"/>
          </a:xfrm>
          <a:prstGeom prst="rect">
            <a:avLst/>
          </a:prstGeom>
        </p:spPr>
      </p:pic>
      <p:pic>
        <p:nvPicPr>
          <p:cNvPr id="11" name="Picture 10" descr="A close up of a logo&#10;&#10;Description automatically generated">
            <a:extLst>
              <a:ext uri="{FF2B5EF4-FFF2-40B4-BE49-F238E27FC236}">
                <a16:creationId xmlns:a16="http://schemas.microsoft.com/office/drawing/2014/main" id="{CCA91F03-7C2B-7ABA-A195-D2B5B61DC88B}"/>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6153447"/>
            <a:ext cx="2051890" cy="607520"/>
          </a:xfrm>
          <a:prstGeom prst="rect">
            <a:avLst/>
          </a:prstGeom>
        </p:spPr>
      </p:pic>
    </p:spTree>
    <p:extLst>
      <p:ext uri="{BB962C8B-B14F-4D97-AF65-F5344CB8AC3E}">
        <p14:creationId xmlns:p14="http://schemas.microsoft.com/office/powerpoint/2010/main" val="17135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622987-01A5-42D2-916A-B762AD37D425}"/>
              </a:ext>
            </a:extLst>
          </p:cNvPr>
          <p:cNvSpPr/>
          <p:nvPr userDrawn="1"/>
        </p:nvSpPr>
        <p:spPr>
          <a:xfrm>
            <a:off x="0" y="6076604"/>
            <a:ext cx="12192000" cy="781396"/>
          </a:xfrm>
          <a:prstGeom prst="rect">
            <a:avLst/>
          </a:prstGeom>
          <a:solidFill>
            <a:schemeClr val="bg1"/>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2F9BC0BE-5D5B-49E7-87C4-8DD303AEBA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69358" y="6189662"/>
            <a:ext cx="2234494" cy="552367"/>
          </a:xfrm>
          <a:prstGeom prst="rect">
            <a:avLst/>
          </a:prstGeom>
        </p:spPr>
      </p:pic>
      <p:pic>
        <p:nvPicPr>
          <p:cNvPr id="18" name="Picture 17" descr="A close up of a logo&#10;&#10;Description automatically generated">
            <a:extLst>
              <a:ext uri="{FF2B5EF4-FFF2-40B4-BE49-F238E27FC236}">
                <a16:creationId xmlns:a16="http://schemas.microsoft.com/office/drawing/2014/main" id="{49B367F1-C281-539F-45AF-93987AAFF4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144" y="6153446"/>
            <a:ext cx="2051890" cy="607521"/>
          </a:xfrm>
          <a:prstGeom prst="rect">
            <a:avLst/>
          </a:prstGeom>
        </p:spPr>
      </p:pic>
    </p:spTree>
    <p:extLst>
      <p:ext uri="{BB962C8B-B14F-4D97-AF65-F5344CB8AC3E}">
        <p14:creationId xmlns:p14="http://schemas.microsoft.com/office/powerpoint/2010/main" val="296454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990BFE-30C1-4535-A1F3-46385D9FFDB5}"/>
              </a:ext>
            </a:extLst>
          </p:cNvPr>
          <p:cNvSpPr/>
          <p:nvPr userDrawn="1"/>
        </p:nvSpPr>
        <p:spPr>
          <a:xfrm>
            <a:off x="0" y="6076604"/>
            <a:ext cx="12192000" cy="781396"/>
          </a:xfrm>
          <a:prstGeom prst="rect">
            <a:avLst/>
          </a:prstGeom>
          <a:solidFill>
            <a:srgbClr val="993525"/>
          </a:solidFill>
          <a:ln>
            <a:noFill/>
          </a:ln>
          <a:effectLst>
            <a:outerShdw blurRad="889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p:txBody>
          <a:bodyPr/>
          <a:lstStyle/>
          <a:p>
            <a:r>
              <a:rPr lang="en-US"/>
              <a:t>Click to edit Master title style</a:t>
            </a:r>
          </a:p>
        </p:txBody>
      </p:sp>
      <p:pic>
        <p:nvPicPr>
          <p:cNvPr id="6" name="Picture 5" descr="A black and white sign with white text">
            <a:extLst>
              <a:ext uri="{FF2B5EF4-FFF2-40B4-BE49-F238E27FC236}">
                <a16:creationId xmlns:a16="http://schemas.microsoft.com/office/drawing/2014/main" id="{18D1812F-B02F-6961-AD42-1990EF039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6163862"/>
            <a:ext cx="2227196" cy="607520"/>
          </a:xfrm>
          <a:prstGeom prst="rect">
            <a:avLst/>
          </a:prstGeom>
        </p:spPr>
      </p:pic>
      <p:pic>
        <p:nvPicPr>
          <p:cNvPr id="9" name="Picture 8" descr="A close up of a logo&#10;&#10;Description automatically generated">
            <a:extLst>
              <a:ext uri="{FF2B5EF4-FFF2-40B4-BE49-F238E27FC236}">
                <a16:creationId xmlns:a16="http://schemas.microsoft.com/office/drawing/2014/main" id="{72AA9C1C-59BE-1C95-EC20-13BB7C391343}"/>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6153447"/>
            <a:ext cx="2051890" cy="607520"/>
          </a:xfrm>
          <a:prstGeom prst="rect">
            <a:avLst/>
          </a:prstGeom>
        </p:spPr>
      </p:pic>
    </p:spTree>
    <p:extLst>
      <p:ext uri="{BB962C8B-B14F-4D97-AF65-F5344CB8AC3E}">
        <p14:creationId xmlns:p14="http://schemas.microsoft.com/office/powerpoint/2010/main" val="57796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2C5629"/>
        </a:solidFill>
        <a:effectLst/>
      </p:bgPr>
    </p:bg>
    <p:spTree>
      <p:nvGrpSpPr>
        <p:cNvPr id="1" name=""/>
        <p:cNvGrpSpPr/>
        <p:nvPr/>
      </p:nvGrpSpPr>
      <p:grpSpPr>
        <a:xfrm>
          <a:off x="0" y="0"/>
          <a:ext cx="0" cy="0"/>
          <a:chOff x="0" y="0"/>
          <a:chExt cx="0" cy="0"/>
        </a:xfrm>
      </p:grpSpPr>
      <p:pic>
        <p:nvPicPr>
          <p:cNvPr id="9" name="Picture 8" descr="A black and white sign with white text&#10;&#10;Description automatically generated">
            <a:extLst>
              <a:ext uri="{FF2B5EF4-FFF2-40B4-BE49-F238E27FC236}">
                <a16:creationId xmlns:a16="http://schemas.microsoft.com/office/drawing/2014/main" id="{7B8DAB60-DA6A-91CF-F110-AD3DE419B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660" y="5561189"/>
            <a:ext cx="2227196" cy="607520"/>
          </a:xfrm>
          <a:prstGeom prst="rect">
            <a:avLst/>
          </a:prstGeom>
        </p:spPr>
      </p:pic>
      <p:pic>
        <p:nvPicPr>
          <p:cNvPr id="10" name="Picture 9" descr="A close up of a logo&#10;&#10;Description automatically generated">
            <a:extLst>
              <a:ext uri="{FF2B5EF4-FFF2-40B4-BE49-F238E27FC236}">
                <a16:creationId xmlns:a16="http://schemas.microsoft.com/office/drawing/2014/main" id="{B0654FD4-87E4-0623-7424-E2F19E5936BA}"/>
              </a:ext>
            </a:extLst>
          </p:cNvPr>
          <p:cNvPicPr>
            <a:picLocks noChangeAspect="1"/>
          </p:cNvPicPr>
          <p:nvPr userDrawn="1"/>
        </p:nvPicPr>
        <p:blipFill>
          <a:blip r:embed="rId3">
            <a:duotone>
              <a:schemeClr val="accent4">
                <a:shade val="45000"/>
                <a:satMod val="135000"/>
              </a:schemeClr>
              <a:prstClr val="white"/>
            </a:duotone>
            <a:alphaModFix amt="87000"/>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08144" y="5550774"/>
            <a:ext cx="2051890" cy="607520"/>
          </a:xfrm>
          <a:prstGeom prst="rect">
            <a:avLst/>
          </a:prstGeom>
        </p:spPr>
      </p:pic>
      <p:sp>
        <p:nvSpPr>
          <p:cNvPr id="4" name="Title 1">
            <a:extLst>
              <a:ext uri="{FF2B5EF4-FFF2-40B4-BE49-F238E27FC236}">
                <a16:creationId xmlns:a16="http://schemas.microsoft.com/office/drawing/2014/main" id="{8FA31200-0DF4-305A-AA97-7AB7DBDAF46E}"/>
              </a:ext>
            </a:extLst>
          </p:cNvPr>
          <p:cNvSpPr>
            <a:spLocks noGrp="1"/>
          </p:cNvSpPr>
          <p:nvPr>
            <p:ph type="title"/>
          </p:nvPr>
        </p:nvSpPr>
        <p:spPr>
          <a:xfrm>
            <a:off x="838200" y="2415164"/>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31353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979462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 id="2147483662" r:id="rId4"/>
    <p:sldLayoutId id="2147483668" r:id="rId5"/>
    <p:sldLayoutId id="2147483664" r:id="rId6"/>
    <p:sldLayoutId id="2147483665" r:id="rId7"/>
    <p:sldLayoutId id="2147483666" r:id="rId8"/>
    <p:sldLayoutId id="2147483669" r:id="rId9"/>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19D31-9314-F0B4-D1AE-64FE60515BBC}"/>
              </a:ext>
            </a:extLst>
          </p:cNvPr>
          <p:cNvSpPr txBox="1"/>
          <p:nvPr/>
        </p:nvSpPr>
        <p:spPr>
          <a:xfrm>
            <a:off x="1386840" y="712728"/>
            <a:ext cx="9418320" cy="5047536"/>
          </a:xfrm>
          <a:prstGeom prst="rect">
            <a:avLst/>
          </a:prstGeom>
          <a:noFill/>
        </p:spPr>
        <p:txBody>
          <a:bodyPr wrap="square" rtlCol="0">
            <a:spAutoFit/>
          </a:bodyPr>
          <a:lstStyle/>
          <a:p>
            <a:pPr algn="ctr"/>
            <a:r>
              <a:rPr lang="en-AU" sz="8000" b="1" dirty="0">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rPr>
              <a:t>Welcome to </a:t>
            </a:r>
          </a:p>
          <a:p>
            <a:pPr algn="ctr"/>
            <a:r>
              <a:rPr lang="en-AU" sz="5400" b="1" dirty="0">
                <a:solidFill>
                  <a:srgbClr val="2C5629"/>
                </a:solidFill>
                <a:effectLst/>
                <a:ea typeface="Calibri" panose="020F0502020204030204" pitchFamily="34" charset="0"/>
                <a:cs typeface="Times New Roman" panose="02020603050405020304" pitchFamily="18" charset="0"/>
              </a:rPr>
              <a:t>Safe Church </a:t>
            </a:r>
            <a:endParaRPr lang="en-AU" sz="5400" b="1" dirty="0">
              <a:solidFill>
                <a:srgbClr val="2C5629"/>
              </a:solidFill>
              <a:ea typeface="Calibri" panose="020F0502020204030204" pitchFamily="34" charset="0"/>
              <a:cs typeface="Times New Roman" panose="02020603050405020304" pitchFamily="18" charset="0"/>
            </a:endParaRPr>
          </a:p>
          <a:p>
            <a:pPr algn="ctr"/>
            <a:r>
              <a:rPr lang="en-AU" sz="5400" b="1" dirty="0">
                <a:solidFill>
                  <a:srgbClr val="2C5629"/>
                </a:solidFill>
                <a:effectLst/>
                <a:ea typeface="Calibri" panose="020F0502020204030204" pitchFamily="34" charset="0"/>
                <a:cs typeface="Times New Roman" panose="02020603050405020304" pitchFamily="18" charset="0"/>
              </a:rPr>
              <a:t>Mandatory Reporting</a:t>
            </a:r>
          </a:p>
          <a:p>
            <a:pPr algn="ctr"/>
            <a:r>
              <a:rPr lang="en-AU" sz="5400" b="1" dirty="0">
                <a:solidFill>
                  <a:srgbClr val="2C5629"/>
                </a:solidFill>
                <a:ea typeface="Calibri" panose="020F0502020204030204" pitchFamily="34" charset="0"/>
                <a:cs typeface="Times New Roman" panose="02020603050405020304" pitchFamily="18" charset="0"/>
              </a:rPr>
              <a:t>(Ministry Agents)</a:t>
            </a:r>
            <a:endParaRPr lang="en-AU" sz="5400" b="1" dirty="0">
              <a:solidFill>
                <a:srgbClr val="2C5629"/>
              </a:solidFill>
              <a:effectLst/>
              <a:ea typeface="Calibri" panose="020F0502020204030204" pitchFamily="34" charset="0"/>
              <a:cs typeface="Times New Roman" panose="02020603050405020304" pitchFamily="18" charset="0"/>
            </a:endParaRPr>
          </a:p>
          <a:p>
            <a:pPr algn="ctr"/>
            <a:r>
              <a:rPr lang="en-AU" sz="8000" b="1" dirty="0">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Training</a:t>
            </a:r>
            <a:r>
              <a:rPr lang="en-AU" sz="8000" b="1" dirty="0">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rPr>
              <a:t> </a:t>
            </a:r>
            <a:endParaRPr lang="en-AU" sz="8000" b="1" dirty="0">
              <a:solidFill>
                <a:srgbClr val="699667"/>
              </a:solidFill>
              <a:latin typeface="Adventures Unlimited Script" panose="00000500000000000000" pitchFamily="50" charset="0"/>
            </a:endParaRPr>
          </a:p>
        </p:txBody>
      </p:sp>
    </p:spTree>
    <p:extLst>
      <p:ext uri="{BB962C8B-B14F-4D97-AF65-F5344CB8AC3E}">
        <p14:creationId xmlns:p14="http://schemas.microsoft.com/office/powerpoint/2010/main" val="71900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6C83D-948F-D831-C6CF-71EE27BB93B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6A04E85-E4DA-0279-303D-89F1FB322AEC}"/>
              </a:ext>
            </a:extLst>
          </p:cNvPr>
          <p:cNvSpPr txBox="1"/>
          <p:nvPr/>
        </p:nvSpPr>
        <p:spPr>
          <a:xfrm>
            <a:off x="2919548" y="101041"/>
            <a:ext cx="6352903" cy="1862048"/>
          </a:xfrm>
          <a:prstGeom prst="rect">
            <a:avLst/>
          </a:prstGeom>
          <a:noFill/>
        </p:spPr>
        <p:txBody>
          <a:bodyPr wrap="square" rtlCol="0">
            <a:spAutoFit/>
          </a:bodyPr>
          <a:lstStyle/>
          <a:p>
            <a:pPr algn="ctr"/>
            <a:r>
              <a:rPr lang="en-AU" sz="11500" b="1">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Thankyou</a:t>
            </a:r>
            <a:r>
              <a:rPr lang="en-AU" sz="8000" b="1">
                <a:solidFill>
                  <a:srgbClr val="699667"/>
                </a:solidFill>
                <a:latin typeface="Adventures Unlimited Script" panose="00000500000000000000" pitchFamily="50" charset="0"/>
                <a:ea typeface="Calibri" panose="020F0502020204030204" pitchFamily="34" charset="0"/>
                <a:cs typeface="Times New Roman" panose="02020603050405020304" pitchFamily="18" charset="0"/>
              </a:rPr>
              <a:t>!</a:t>
            </a:r>
            <a:endParaRPr lang="en-AU" sz="8000" b="1">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D4E8BA9D-5C08-FD99-BB65-01993B38751A}"/>
              </a:ext>
            </a:extLst>
          </p:cNvPr>
          <p:cNvSpPr txBox="1">
            <a:spLocks/>
          </p:cNvSpPr>
          <p:nvPr/>
        </p:nvSpPr>
        <p:spPr>
          <a:xfrm>
            <a:off x="6095998" y="1950896"/>
            <a:ext cx="5705853" cy="3937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Contact Safe Church Unit:</a:t>
            </a:r>
          </a:p>
          <a:p>
            <a:pPr marL="0" indent="0" algn="ctr">
              <a:buFont typeface="Arial" panose="020B0604020202020204" pitchFamily="34" charset="0"/>
              <a:buNone/>
            </a:pPr>
            <a:endParaRPr lang="en-US" sz="100" b="1"/>
          </a:p>
          <a:p>
            <a:pPr marL="0" indent="0" algn="ctr">
              <a:buFont typeface="Arial" panose="020B0604020202020204" pitchFamily="34" charset="0"/>
              <a:buNone/>
            </a:pPr>
            <a:r>
              <a:rPr lang="en-US" b="1"/>
              <a:t> </a:t>
            </a:r>
            <a:r>
              <a:rPr lang="en-US" b="1">
                <a:solidFill>
                  <a:srgbClr val="59984F"/>
                </a:solidFill>
              </a:rPr>
              <a:t>safechurch@ucaqld.com.au</a:t>
            </a:r>
          </a:p>
          <a:p>
            <a:pPr marL="0" indent="0" algn="ctr">
              <a:buFont typeface="Arial" panose="020B0604020202020204" pitchFamily="34" charset="0"/>
              <a:buNone/>
            </a:pPr>
            <a:endParaRPr lang="en-US" sz="100" b="1"/>
          </a:p>
          <a:p>
            <a:pPr marL="0" indent="0" algn="ctr">
              <a:buFont typeface="Arial" panose="020B0604020202020204" pitchFamily="34" charset="0"/>
              <a:buNone/>
            </a:pPr>
            <a:r>
              <a:rPr lang="en-US" b="1"/>
              <a:t>(07) 3377 9833</a:t>
            </a:r>
            <a:endParaRPr lang="en-US"/>
          </a:p>
        </p:txBody>
      </p:sp>
      <p:cxnSp>
        <p:nvCxnSpPr>
          <p:cNvPr id="9" name="Straight Connector 8">
            <a:extLst>
              <a:ext uri="{FF2B5EF4-FFF2-40B4-BE49-F238E27FC236}">
                <a16:creationId xmlns:a16="http://schemas.microsoft.com/office/drawing/2014/main" id="{57AD4E91-7303-178A-935B-3EC0A09BB51D}"/>
              </a:ext>
            </a:extLst>
          </p:cNvPr>
          <p:cNvCxnSpPr>
            <a:cxnSpLocks/>
          </p:cNvCxnSpPr>
          <p:nvPr/>
        </p:nvCxnSpPr>
        <p:spPr>
          <a:xfrm flipH="1">
            <a:off x="6095998" y="1926513"/>
            <a:ext cx="2" cy="3767151"/>
          </a:xfrm>
          <a:prstGeom prst="line">
            <a:avLst/>
          </a:prstGeom>
          <a:ln w="57150">
            <a:solidFill>
              <a:srgbClr val="2C562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C150982-CCD3-FCFB-09CA-FD360935B6ED}"/>
              </a:ext>
            </a:extLst>
          </p:cNvPr>
          <p:cNvPicPr>
            <a:picLocks noChangeAspect="1"/>
          </p:cNvPicPr>
          <p:nvPr/>
        </p:nvPicPr>
        <p:blipFill>
          <a:blip r:embed="rId3"/>
          <a:stretch>
            <a:fillRect/>
          </a:stretch>
        </p:blipFill>
        <p:spPr>
          <a:xfrm>
            <a:off x="2107829" y="3430754"/>
            <a:ext cx="2287294" cy="2287294"/>
          </a:xfrm>
          <a:prstGeom prst="rect">
            <a:avLst/>
          </a:prstGeom>
        </p:spPr>
      </p:pic>
      <p:sp>
        <p:nvSpPr>
          <p:cNvPr id="11" name="Content Placeholder 2">
            <a:extLst>
              <a:ext uri="{FF2B5EF4-FFF2-40B4-BE49-F238E27FC236}">
                <a16:creationId xmlns:a16="http://schemas.microsoft.com/office/drawing/2014/main" id="{CEFEA6DC-2A98-15F6-7A52-53CAF1479417}"/>
              </a:ext>
            </a:extLst>
          </p:cNvPr>
          <p:cNvSpPr txBox="1">
            <a:spLocks/>
          </p:cNvSpPr>
          <p:nvPr/>
        </p:nvSpPr>
        <p:spPr>
          <a:xfrm>
            <a:off x="398550" y="1950896"/>
            <a:ext cx="5705853" cy="3937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Resources on The Hub: </a:t>
            </a:r>
          </a:p>
          <a:p>
            <a:pPr marL="0" indent="0" algn="ctr">
              <a:buFont typeface="Arial" panose="020B0604020202020204" pitchFamily="34" charset="0"/>
              <a:buNone/>
            </a:pPr>
            <a:endParaRPr lang="en-US" sz="100" b="1" dirty="0"/>
          </a:p>
          <a:p>
            <a:pPr marL="0" indent="0" algn="ctr">
              <a:buFont typeface="Arial" panose="020B0604020202020204" pitchFamily="34" charset="0"/>
              <a:buNone/>
            </a:pPr>
            <a:r>
              <a:rPr lang="en-US" b="1" dirty="0">
                <a:solidFill>
                  <a:srgbClr val="59984F"/>
                </a:solidFill>
              </a:rPr>
              <a:t>hub.ucaqld.com.au</a:t>
            </a:r>
            <a:endParaRPr lang="en-US" dirty="0">
              <a:solidFill>
                <a:srgbClr val="59984F"/>
              </a:solidFill>
            </a:endParaRPr>
          </a:p>
        </p:txBody>
      </p:sp>
    </p:spTree>
    <p:extLst>
      <p:ext uri="{BB962C8B-B14F-4D97-AF65-F5344CB8AC3E}">
        <p14:creationId xmlns:p14="http://schemas.microsoft.com/office/powerpoint/2010/main" val="312463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670B-2ADC-49D9-4C85-951B7EC9900A}"/>
              </a:ext>
            </a:extLst>
          </p:cNvPr>
          <p:cNvSpPr>
            <a:spLocks noGrp="1"/>
          </p:cNvSpPr>
          <p:nvPr>
            <p:ph type="title"/>
          </p:nvPr>
        </p:nvSpPr>
        <p:spPr/>
        <p:txBody>
          <a:bodyPr>
            <a:normAutofit/>
          </a:bodyPr>
          <a:lstStyle/>
          <a:p>
            <a:r>
              <a:rPr lang="en-AU" b="1" dirty="0">
                <a:latin typeface="Calibri" panose="020F0502020204030204" pitchFamily="34" charset="0"/>
                <a:ea typeface="Calibri" panose="020F0502020204030204" pitchFamily="34" charset="0"/>
                <a:cs typeface="Arial" panose="020B0604020202020204" pitchFamily="34" charset="0"/>
              </a:rPr>
              <a:t>Purpose</a:t>
            </a:r>
            <a:endParaRPr lang="en-AU" dirty="0"/>
          </a:p>
        </p:txBody>
      </p:sp>
      <p:sp>
        <p:nvSpPr>
          <p:cNvPr id="3" name="Content Placeholder 2">
            <a:extLst>
              <a:ext uri="{FF2B5EF4-FFF2-40B4-BE49-F238E27FC236}">
                <a16:creationId xmlns:a16="http://schemas.microsoft.com/office/drawing/2014/main" id="{B2A97C1F-AE49-F369-64F4-ED338082D3C5}"/>
              </a:ext>
            </a:extLst>
          </p:cNvPr>
          <p:cNvSpPr>
            <a:spLocks noGrp="1"/>
          </p:cNvSpPr>
          <p:nvPr>
            <p:ph idx="1"/>
          </p:nvPr>
        </p:nvSpPr>
        <p:spPr/>
        <p:txBody>
          <a:bodyPr>
            <a:normAutofit/>
          </a:bodyPr>
          <a:lstStyle/>
          <a:p>
            <a:pPr marL="0" indent="0">
              <a:spcBef>
                <a:spcPts val="300"/>
              </a:spcBef>
              <a:spcAft>
                <a:spcPts val="300"/>
              </a:spcAft>
              <a:buNone/>
            </a:pPr>
            <a:r>
              <a:rPr lang="en-AU" dirty="0">
                <a:effectLst/>
                <a:latin typeface="Calibri" panose="020F0502020204030204" pitchFamily="34" charset="0"/>
                <a:ea typeface="Calibri" panose="020F0502020204030204" pitchFamily="34" charset="0"/>
                <a:cs typeface="Arial" panose="020B0604020202020204" pitchFamily="34" charset="0"/>
              </a:rPr>
              <a:t>To apply knowledge:</a:t>
            </a:r>
          </a:p>
          <a:p>
            <a:pPr>
              <a:spcBef>
                <a:spcPts val="300"/>
              </a:spcBef>
              <a:spcAft>
                <a:spcPts val="300"/>
              </a:spcAft>
            </a:pPr>
            <a:r>
              <a:rPr lang="en-AU" dirty="0">
                <a:latin typeface="Calibri" panose="020F0502020204030204" pitchFamily="34" charset="0"/>
                <a:ea typeface="Calibri" panose="020F0502020204030204" pitchFamily="34" charset="0"/>
                <a:cs typeface="Arial" panose="020B0604020202020204" pitchFamily="34" charset="0"/>
              </a:rPr>
              <a:t>From the Ministry Agents Foundations module.</a:t>
            </a:r>
          </a:p>
          <a:p>
            <a:pPr>
              <a:spcBef>
                <a:spcPts val="300"/>
              </a:spcBef>
              <a:spcAft>
                <a:spcPts val="300"/>
              </a:spcAft>
            </a:pPr>
            <a:r>
              <a:rPr lang="en-AU" dirty="0">
                <a:latin typeface="Calibri" panose="020F0502020204030204" pitchFamily="34" charset="0"/>
                <a:ea typeface="Calibri" panose="020F0502020204030204" pitchFamily="34" charset="0"/>
                <a:cs typeface="Arial" panose="020B0604020202020204" pitchFamily="34" charset="0"/>
              </a:rPr>
              <a:t>Through responding to </a:t>
            </a:r>
            <a:r>
              <a:rPr lang="en-AU" dirty="0">
                <a:effectLst/>
                <a:latin typeface="Calibri" panose="020F0502020204030204" pitchFamily="34" charset="0"/>
                <a:ea typeface="Calibri" panose="020F0502020204030204" pitchFamily="34" charset="0"/>
                <a:cs typeface="Arial" panose="020B0604020202020204" pitchFamily="34" charset="0"/>
              </a:rPr>
              <a:t>real-life scenarios.</a:t>
            </a:r>
          </a:p>
        </p:txBody>
      </p:sp>
    </p:spTree>
    <p:extLst>
      <p:ext uri="{BB962C8B-B14F-4D97-AF65-F5344CB8AC3E}">
        <p14:creationId xmlns:p14="http://schemas.microsoft.com/office/powerpoint/2010/main" val="410930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25D2D8-5FB1-B812-8D06-F838DBF0D520}"/>
              </a:ext>
            </a:extLst>
          </p:cNvPr>
          <p:cNvSpPr>
            <a:spLocks noGrp="1"/>
          </p:cNvSpPr>
          <p:nvPr>
            <p:ph type="title"/>
          </p:nvPr>
        </p:nvSpPr>
        <p:spPr/>
        <p:txBody>
          <a:bodyPr>
            <a:normAutofit/>
          </a:bodyPr>
          <a:lstStyle/>
          <a:p>
            <a:r>
              <a:rPr lang="en-AU" b="1" dirty="0">
                <a:solidFill>
                  <a:srgbClr val="993525"/>
                </a:solidFill>
                <a:latin typeface="Calibri" panose="020F0502020204030204" pitchFamily="34" charset="0"/>
                <a:ea typeface="Calibri" panose="020F0502020204030204" pitchFamily="34" charset="0"/>
                <a:cs typeface="Arial" panose="020B0604020202020204" pitchFamily="34" charset="0"/>
              </a:rPr>
              <a:t>WARNING</a:t>
            </a:r>
            <a:endParaRPr lang="en-AU" dirty="0">
              <a:solidFill>
                <a:srgbClr val="993525"/>
              </a:solidFill>
            </a:endParaRPr>
          </a:p>
        </p:txBody>
      </p:sp>
      <p:sp>
        <p:nvSpPr>
          <p:cNvPr id="4" name="Content Placeholder 2">
            <a:extLst>
              <a:ext uri="{FF2B5EF4-FFF2-40B4-BE49-F238E27FC236}">
                <a16:creationId xmlns:a16="http://schemas.microsoft.com/office/drawing/2014/main" id="{4944B2A3-E21B-6C1C-5D71-61BA57A12127}"/>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AU"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Information may be unsettling, challenging, confronting or distressing. </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endParaRPr lang="en-AU"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AU"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It is important you are safe and seek support from someone you trust. </a:t>
            </a:r>
          </a:p>
        </p:txBody>
      </p:sp>
    </p:spTree>
    <p:extLst>
      <p:ext uri="{BB962C8B-B14F-4D97-AF65-F5344CB8AC3E}">
        <p14:creationId xmlns:p14="http://schemas.microsoft.com/office/powerpoint/2010/main" val="373619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D6C5-4FAF-CC14-4786-124BE8DE3136}"/>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2198BD-0384-8FC4-BE78-66DDFC514E63}"/>
              </a:ext>
            </a:extLst>
          </p:cNvPr>
          <p:cNvGraphicFramePr>
            <a:graphicFrameLocks noGrp="1"/>
          </p:cNvGraphicFramePr>
          <p:nvPr>
            <p:extLst>
              <p:ext uri="{D42A27DB-BD31-4B8C-83A1-F6EECF244321}">
                <p14:modId xmlns:p14="http://schemas.microsoft.com/office/powerpoint/2010/main" val="3071414538"/>
              </p:ext>
            </p:extLst>
          </p:nvPr>
        </p:nvGraphicFramePr>
        <p:xfrm>
          <a:off x="457199" y="272715"/>
          <a:ext cx="11172825" cy="5599894"/>
        </p:xfrm>
        <a:graphic>
          <a:graphicData uri="http://schemas.openxmlformats.org/drawingml/2006/table">
            <a:tbl>
              <a:tblPr firstRow="1" bandRow="1">
                <a:tableStyleId>{5C22544A-7EE6-4342-B048-85BDC9FD1C3A}</a:tableStyleId>
              </a:tblPr>
              <a:tblGrid>
                <a:gridCol w="3724275">
                  <a:extLst>
                    <a:ext uri="{9D8B030D-6E8A-4147-A177-3AD203B41FA5}">
                      <a16:colId xmlns:a16="http://schemas.microsoft.com/office/drawing/2014/main" val="382170922"/>
                    </a:ext>
                  </a:extLst>
                </a:gridCol>
                <a:gridCol w="3724275">
                  <a:extLst>
                    <a:ext uri="{9D8B030D-6E8A-4147-A177-3AD203B41FA5}">
                      <a16:colId xmlns:a16="http://schemas.microsoft.com/office/drawing/2014/main" val="1830698753"/>
                    </a:ext>
                  </a:extLst>
                </a:gridCol>
                <a:gridCol w="3724275">
                  <a:extLst>
                    <a:ext uri="{9D8B030D-6E8A-4147-A177-3AD203B41FA5}">
                      <a16:colId xmlns:a16="http://schemas.microsoft.com/office/drawing/2014/main" val="4164598367"/>
                    </a:ext>
                  </a:extLst>
                </a:gridCol>
              </a:tblGrid>
              <a:tr h="1368137">
                <a:tc>
                  <a:txBody>
                    <a:bodyPr/>
                    <a:lstStyle/>
                    <a:p>
                      <a:endParaRPr lang="en-AU" sz="3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gridSpan="2">
                  <a:txBody>
                    <a:bodyPr/>
                    <a:lstStyle/>
                    <a:p>
                      <a:pPr algn="ctr"/>
                      <a:r>
                        <a:rPr lang="en-AU" sz="3600" b="0" dirty="0">
                          <a:solidFill>
                            <a:schemeClr val="tx1"/>
                          </a:solidFill>
                        </a:rPr>
                        <a:t>Read the Scenario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hMerge="1">
                  <a:txBody>
                    <a:bodyPr/>
                    <a:lstStyle/>
                    <a:p>
                      <a:endParaRPr lang="en-AU" dirty="0"/>
                    </a:p>
                  </a:txBody>
                  <a:tcPr/>
                </a:tc>
                <a:extLst>
                  <a:ext uri="{0D108BD9-81ED-4DB2-BD59-A6C34878D82A}">
                    <a16:rowId xmlns:a16="http://schemas.microsoft.com/office/drawing/2014/main" val="476445887"/>
                  </a:ext>
                </a:extLst>
              </a:tr>
              <a:tr h="1368137">
                <a:tc gridSpan="2">
                  <a:txBody>
                    <a:bodyPr/>
                    <a:lstStyle/>
                    <a:p>
                      <a:pPr algn="ctr"/>
                      <a:r>
                        <a:rPr lang="en-AU" sz="3600" b="0" dirty="0">
                          <a:solidFill>
                            <a:schemeClr val="tx1"/>
                          </a:solidFill>
                        </a:rPr>
                        <a:t>Consider how you might respond.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mpd="sng">
                      <a:noFill/>
                    </a:lnL>
                    <a:lnT w="38100" cmpd="sng">
                      <a:noFill/>
                    </a:lnT>
                  </a:tcPr>
                </a:tc>
                <a:tc>
                  <a:txBody>
                    <a:bodyPr/>
                    <a:lstStyle/>
                    <a:p>
                      <a:endParaRPr lang="en-AU"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4879"/>
                  </a:ext>
                </a:extLst>
              </a:tr>
              <a:tr h="1431810">
                <a:tc>
                  <a:txBody>
                    <a:bodyPr/>
                    <a:lstStyle/>
                    <a:p>
                      <a:endParaRPr lang="en-AU" sz="3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gridSpan="2">
                  <a:txBody>
                    <a:bodyPr/>
                    <a:lstStyle/>
                    <a:p>
                      <a:pPr algn="ctr"/>
                      <a:r>
                        <a:rPr lang="en-AU" sz="3600" b="0" dirty="0">
                          <a:solidFill>
                            <a:schemeClr val="tx1"/>
                          </a:solidFill>
                        </a:rPr>
                        <a:t>Discuss the questions and come </a:t>
                      </a:r>
                      <a:br>
                        <a:rPr lang="en-AU" sz="3600" b="0" dirty="0">
                          <a:solidFill>
                            <a:schemeClr val="tx1"/>
                          </a:solidFill>
                        </a:rPr>
                      </a:br>
                      <a:r>
                        <a:rPr lang="en-AU" sz="3600" b="0" dirty="0">
                          <a:solidFill>
                            <a:schemeClr val="tx1"/>
                          </a:solidFill>
                        </a:rPr>
                        <a:t>to a group answer.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hMerge="1">
                  <a:txBody>
                    <a:bodyPr/>
                    <a:lstStyle/>
                    <a:p>
                      <a:endParaRPr lang="en-AU" dirty="0"/>
                    </a:p>
                  </a:txBody>
                  <a:tcPr/>
                </a:tc>
                <a:extLst>
                  <a:ext uri="{0D108BD9-81ED-4DB2-BD59-A6C34878D82A}">
                    <a16:rowId xmlns:a16="http://schemas.microsoft.com/office/drawing/2014/main" val="1438628533"/>
                  </a:ext>
                </a:extLst>
              </a:tr>
              <a:tr h="1431810">
                <a:tc gridSpan="2">
                  <a:txBody>
                    <a:bodyPr/>
                    <a:lstStyle/>
                    <a:p>
                      <a:pPr algn="ctr"/>
                      <a:r>
                        <a:rPr lang="en-AU" sz="3600" b="0" dirty="0">
                          <a:solidFill>
                            <a:schemeClr val="tx1"/>
                          </a:solidFill>
                        </a:rPr>
                        <a:t>Nominate a spokesperson to share your insights with the wider group.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mpd="sng">
                      <a:noFill/>
                    </a:lnL>
                    <a:lnT w="12700" cmpd="sng">
                      <a:noFill/>
                    </a:lnT>
                  </a:tcPr>
                </a:tc>
                <a:tc>
                  <a:txBody>
                    <a:bodyPr/>
                    <a:lstStyle/>
                    <a:p>
                      <a:endParaRPr lang="en-AU"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49200"/>
                  </a:ext>
                </a:extLst>
              </a:tr>
            </a:tbl>
          </a:graphicData>
        </a:graphic>
      </p:graphicFrame>
      <p:pic>
        <p:nvPicPr>
          <p:cNvPr id="8" name="Graphic 7" descr="Chat with solid fill">
            <a:extLst>
              <a:ext uri="{FF2B5EF4-FFF2-40B4-BE49-F238E27FC236}">
                <a16:creationId xmlns:a16="http://schemas.microsoft.com/office/drawing/2014/main" id="{09AD9577-3864-C71C-3129-08123F9389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8361" y="4517196"/>
            <a:ext cx="1307289" cy="1307289"/>
          </a:xfrm>
          <a:prstGeom prst="rect">
            <a:avLst/>
          </a:prstGeom>
        </p:spPr>
      </p:pic>
      <p:pic>
        <p:nvPicPr>
          <p:cNvPr id="12" name="Graphic 11" descr="Users with solid fill">
            <a:extLst>
              <a:ext uri="{FF2B5EF4-FFF2-40B4-BE49-F238E27FC236}">
                <a16:creationId xmlns:a16="http://schemas.microsoft.com/office/drawing/2014/main" id="{9F6A88AD-38B2-D38B-C4AA-761BECE869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4519" y="3068406"/>
            <a:ext cx="1307289" cy="1307289"/>
          </a:xfrm>
          <a:prstGeom prst="rect">
            <a:avLst/>
          </a:prstGeom>
        </p:spPr>
      </p:pic>
      <p:pic>
        <p:nvPicPr>
          <p:cNvPr id="14" name="Graphic 13" descr="Head with gears with solid fill">
            <a:extLst>
              <a:ext uri="{FF2B5EF4-FFF2-40B4-BE49-F238E27FC236}">
                <a16:creationId xmlns:a16="http://schemas.microsoft.com/office/drawing/2014/main" id="{21ADF361-F20B-DADA-268A-69AF476592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58361" y="1657527"/>
            <a:ext cx="1307289" cy="1307289"/>
          </a:xfrm>
          <a:prstGeom prst="rect">
            <a:avLst/>
          </a:prstGeom>
        </p:spPr>
      </p:pic>
      <p:pic>
        <p:nvPicPr>
          <p:cNvPr id="16" name="Graphic 15" descr="Document with solid fill">
            <a:extLst>
              <a:ext uri="{FF2B5EF4-FFF2-40B4-BE49-F238E27FC236}">
                <a16:creationId xmlns:a16="http://schemas.microsoft.com/office/drawing/2014/main" id="{74C4B00A-A0C3-D097-5D4A-8A62418DC7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10963" y="503747"/>
            <a:ext cx="914400" cy="914400"/>
          </a:xfrm>
          <a:prstGeom prst="rect">
            <a:avLst/>
          </a:prstGeom>
        </p:spPr>
      </p:pic>
    </p:spTree>
    <p:extLst>
      <p:ext uri="{BB962C8B-B14F-4D97-AF65-F5344CB8AC3E}">
        <p14:creationId xmlns:p14="http://schemas.microsoft.com/office/powerpoint/2010/main" val="375075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ED4CD-C77A-858A-6A43-2CC5ED03D84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197297C-209C-BF52-8656-4778A7DFD21E}"/>
              </a:ext>
            </a:extLst>
          </p:cNvPr>
          <p:cNvSpPr txBox="1"/>
          <p:nvPr/>
        </p:nvSpPr>
        <p:spPr>
          <a:xfrm>
            <a:off x="1386840" y="453287"/>
            <a:ext cx="9418320" cy="2154436"/>
          </a:xfrm>
          <a:prstGeom prst="rect">
            <a:avLst/>
          </a:prstGeom>
          <a:noFill/>
        </p:spPr>
        <p:txBody>
          <a:bodyPr wrap="square" rtlCol="0">
            <a:spAutoFit/>
          </a:bodyPr>
          <a:lstStyle/>
          <a:p>
            <a:pPr algn="ctr"/>
            <a:r>
              <a:rPr lang="en-AU" sz="8000" b="1" dirty="0">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rPr>
              <a:t>Scenario 1 </a:t>
            </a:r>
          </a:p>
          <a:p>
            <a:pPr algn="ctr"/>
            <a:r>
              <a:rPr lang="en-AU" sz="5400" b="1" dirty="0">
                <a:solidFill>
                  <a:srgbClr val="2C5629"/>
                </a:solidFill>
                <a:effectLst/>
                <a:ea typeface="Calibri" panose="020F0502020204030204" pitchFamily="34" charset="0"/>
                <a:cs typeface="Times New Roman" panose="02020603050405020304" pitchFamily="18" charset="0"/>
              </a:rPr>
              <a:t>CHURCH FETE</a:t>
            </a:r>
            <a:endParaRPr lang="en-AU" sz="8000" b="1" dirty="0">
              <a:solidFill>
                <a:srgbClr val="699667"/>
              </a:solidFill>
              <a:latin typeface="Adventures Unlimited Script" panose="00000500000000000000" pitchFamily="50" charset="0"/>
            </a:endParaRPr>
          </a:p>
        </p:txBody>
      </p:sp>
      <p:graphicFrame>
        <p:nvGraphicFramePr>
          <p:cNvPr id="9" name="Table 8">
            <a:extLst>
              <a:ext uri="{FF2B5EF4-FFF2-40B4-BE49-F238E27FC236}">
                <a16:creationId xmlns:a16="http://schemas.microsoft.com/office/drawing/2014/main" id="{6E87D966-A564-7927-3FC3-B39B3700F258}"/>
              </a:ext>
            </a:extLst>
          </p:cNvPr>
          <p:cNvGraphicFramePr>
            <a:graphicFrameLocks noGrp="1"/>
          </p:cNvGraphicFramePr>
          <p:nvPr>
            <p:extLst>
              <p:ext uri="{D42A27DB-BD31-4B8C-83A1-F6EECF244321}">
                <p14:modId xmlns:p14="http://schemas.microsoft.com/office/powerpoint/2010/main" val="2675671332"/>
              </p:ext>
            </p:extLst>
          </p:nvPr>
        </p:nvGraphicFramePr>
        <p:xfrm>
          <a:off x="584200" y="2989342"/>
          <a:ext cx="11391900" cy="1768024"/>
        </p:xfrm>
        <a:graphic>
          <a:graphicData uri="http://schemas.openxmlformats.org/drawingml/2006/table">
            <a:tbl>
              <a:tblPr firstRow="1" bandRow="1">
                <a:tableStyleId>{5C22544A-7EE6-4342-B048-85BDC9FD1C3A}</a:tableStyleId>
              </a:tblPr>
              <a:tblGrid>
                <a:gridCol w="5695950">
                  <a:extLst>
                    <a:ext uri="{9D8B030D-6E8A-4147-A177-3AD203B41FA5}">
                      <a16:colId xmlns:a16="http://schemas.microsoft.com/office/drawing/2014/main" val="3392689959"/>
                    </a:ext>
                  </a:extLst>
                </a:gridCol>
                <a:gridCol w="5695950">
                  <a:extLst>
                    <a:ext uri="{9D8B030D-6E8A-4147-A177-3AD203B41FA5}">
                      <a16:colId xmlns:a16="http://schemas.microsoft.com/office/drawing/2014/main" val="3895626805"/>
                    </a:ext>
                  </a:extLst>
                </a:gridCol>
              </a:tblGrid>
              <a:tr h="1058334">
                <a:tc>
                  <a:txBody>
                    <a:bodyPr/>
                    <a:lstStyle/>
                    <a:p>
                      <a:pPr algn="ctr"/>
                      <a:r>
                        <a:rPr lang="en-AU" sz="3000" b="0" dirty="0">
                          <a:solidFill>
                            <a:sysClr val="windowText" lastClr="000000"/>
                          </a:solidFill>
                        </a:rPr>
                        <a:t>C2.1.5.3 Mandatory Reporting </a:t>
                      </a:r>
                    </a:p>
                    <a:p>
                      <a:pPr algn="ctr"/>
                      <a:r>
                        <a:rPr lang="en-AU" sz="3000" b="0" dirty="0">
                          <a:solidFill>
                            <a:sysClr val="windowText" lastClr="000000"/>
                          </a:solidFill>
                        </a:rPr>
                        <a:t>for Ministry Agents</a:t>
                      </a:r>
                    </a:p>
                  </a:txBody>
                  <a:tcPr>
                    <a:solidFill>
                      <a:srgbClr val="9DD29C"/>
                    </a:solidFill>
                  </a:tcPr>
                </a:tc>
                <a:tc>
                  <a:txBody>
                    <a:bodyPr/>
                    <a:lstStyle/>
                    <a:p>
                      <a:pPr algn="ctr"/>
                      <a:r>
                        <a:rPr lang="en-AU" sz="3000" b="0" dirty="0">
                          <a:solidFill>
                            <a:sysClr val="windowText" lastClr="000000"/>
                          </a:solidFill>
                        </a:rPr>
                        <a:t>C2.1.2.7.2 List of </a:t>
                      </a:r>
                      <a:br>
                        <a:rPr lang="en-AU" sz="3000" b="0" dirty="0">
                          <a:solidFill>
                            <a:sysClr val="windowText" lastClr="000000"/>
                          </a:solidFill>
                        </a:rPr>
                      </a:br>
                      <a:r>
                        <a:rPr lang="en-AU" sz="3000" b="0" dirty="0">
                          <a:solidFill>
                            <a:sysClr val="windowText" lastClr="000000"/>
                          </a:solidFill>
                        </a:rPr>
                        <a:t>Unacceptable Behaviours</a:t>
                      </a:r>
                    </a:p>
                  </a:txBody>
                  <a:tcPr>
                    <a:solidFill>
                      <a:srgbClr val="DFEFDD"/>
                    </a:solidFill>
                  </a:tcPr>
                </a:tc>
                <a:extLst>
                  <a:ext uri="{0D108BD9-81ED-4DB2-BD59-A6C34878D82A}">
                    <a16:rowId xmlns:a16="http://schemas.microsoft.com/office/drawing/2014/main" val="3102998830"/>
                  </a:ext>
                </a:extLst>
              </a:tr>
              <a:tr h="709690">
                <a:tc>
                  <a:txBody>
                    <a:bodyPr/>
                    <a:lstStyle/>
                    <a:p>
                      <a:endParaRPr lang="en-AU" dirty="0"/>
                    </a:p>
                  </a:txBody>
                  <a:tcPr>
                    <a:noFill/>
                  </a:tcPr>
                </a:tc>
                <a:tc>
                  <a:txBody>
                    <a:bodyPr/>
                    <a:lstStyle/>
                    <a:p>
                      <a:endParaRPr lang="en-AU" dirty="0"/>
                    </a:p>
                  </a:txBody>
                  <a:tcPr>
                    <a:noFill/>
                  </a:tcPr>
                </a:tc>
                <a:extLst>
                  <a:ext uri="{0D108BD9-81ED-4DB2-BD59-A6C34878D82A}">
                    <a16:rowId xmlns:a16="http://schemas.microsoft.com/office/drawing/2014/main" val="241931288"/>
                  </a:ext>
                </a:extLst>
              </a:tr>
            </a:tbl>
          </a:graphicData>
        </a:graphic>
      </p:graphicFrame>
      <p:pic>
        <p:nvPicPr>
          <p:cNvPr id="10" name="Picture 9">
            <a:extLst>
              <a:ext uri="{FF2B5EF4-FFF2-40B4-BE49-F238E27FC236}">
                <a16:creationId xmlns:a16="http://schemas.microsoft.com/office/drawing/2014/main" id="{84CCD04C-08B5-3A0C-79EA-494B95938E84}"/>
              </a:ext>
            </a:extLst>
          </p:cNvPr>
          <p:cNvPicPr>
            <a:picLocks noChangeAspect="1"/>
          </p:cNvPicPr>
          <p:nvPr/>
        </p:nvPicPr>
        <p:blipFill>
          <a:blip r:embed="rId3"/>
          <a:stretch>
            <a:fillRect/>
          </a:stretch>
        </p:blipFill>
        <p:spPr>
          <a:xfrm>
            <a:off x="2539757" y="4199812"/>
            <a:ext cx="1678804" cy="1678804"/>
          </a:xfrm>
          <a:prstGeom prst="rect">
            <a:avLst/>
          </a:prstGeom>
        </p:spPr>
      </p:pic>
      <p:pic>
        <p:nvPicPr>
          <p:cNvPr id="11" name="Picture 10">
            <a:extLst>
              <a:ext uri="{FF2B5EF4-FFF2-40B4-BE49-F238E27FC236}">
                <a16:creationId xmlns:a16="http://schemas.microsoft.com/office/drawing/2014/main" id="{BBE33E7D-7713-FA31-8DA3-AC99456435AD}"/>
              </a:ext>
            </a:extLst>
          </p:cNvPr>
          <p:cNvPicPr>
            <a:picLocks noChangeAspect="1"/>
          </p:cNvPicPr>
          <p:nvPr/>
        </p:nvPicPr>
        <p:blipFill>
          <a:blip r:embed="rId4"/>
          <a:stretch>
            <a:fillRect/>
          </a:stretch>
        </p:blipFill>
        <p:spPr>
          <a:xfrm>
            <a:off x="8294509" y="4199812"/>
            <a:ext cx="1630164" cy="1630164"/>
          </a:xfrm>
          <a:prstGeom prst="rect">
            <a:avLst/>
          </a:prstGeom>
        </p:spPr>
      </p:pic>
    </p:spTree>
    <p:extLst>
      <p:ext uri="{BB962C8B-B14F-4D97-AF65-F5344CB8AC3E}">
        <p14:creationId xmlns:p14="http://schemas.microsoft.com/office/powerpoint/2010/main" val="253924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EBC3E-EE33-7333-FC26-1EEE31292DA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A639D99-99B4-51ED-0E51-4DC99C218DF5}"/>
              </a:ext>
            </a:extLst>
          </p:cNvPr>
          <p:cNvGraphicFramePr>
            <a:graphicFrameLocks noGrp="1"/>
          </p:cNvGraphicFramePr>
          <p:nvPr>
            <p:extLst>
              <p:ext uri="{D42A27DB-BD31-4B8C-83A1-F6EECF244321}">
                <p14:modId xmlns:p14="http://schemas.microsoft.com/office/powerpoint/2010/main" val="2754027913"/>
              </p:ext>
            </p:extLst>
          </p:nvPr>
        </p:nvGraphicFramePr>
        <p:xfrm>
          <a:off x="457199" y="272715"/>
          <a:ext cx="11172825" cy="5599894"/>
        </p:xfrm>
        <a:graphic>
          <a:graphicData uri="http://schemas.openxmlformats.org/drawingml/2006/table">
            <a:tbl>
              <a:tblPr firstRow="1" bandRow="1">
                <a:tableStyleId>{5C22544A-7EE6-4342-B048-85BDC9FD1C3A}</a:tableStyleId>
              </a:tblPr>
              <a:tblGrid>
                <a:gridCol w="3724275">
                  <a:extLst>
                    <a:ext uri="{9D8B030D-6E8A-4147-A177-3AD203B41FA5}">
                      <a16:colId xmlns:a16="http://schemas.microsoft.com/office/drawing/2014/main" val="382170922"/>
                    </a:ext>
                  </a:extLst>
                </a:gridCol>
                <a:gridCol w="3724275">
                  <a:extLst>
                    <a:ext uri="{9D8B030D-6E8A-4147-A177-3AD203B41FA5}">
                      <a16:colId xmlns:a16="http://schemas.microsoft.com/office/drawing/2014/main" val="1830698753"/>
                    </a:ext>
                  </a:extLst>
                </a:gridCol>
                <a:gridCol w="3724275">
                  <a:extLst>
                    <a:ext uri="{9D8B030D-6E8A-4147-A177-3AD203B41FA5}">
                      <a16:colId xmlns:a16="http://schemas.microsoft.com/office/drawing/2014/main" val="4164598367"/>
                    </a:ext>
                  </a:extLst>
                </a:gridCol>
              </a:tblGrid>
              <a:tr h="1368137">
                <a:tc>
                  <a:txBody>
                    <a:bodyPr/>
                    <a:lstStyle/>
                    <a:p>
                      <a:endParaRPr lang="en-AU" sz="3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gridSpan="2">
                  <a:txBody>
                    <a:bodyPr/>
                    <a:lstStyle/>
                    <a:p>
                      <a:pPr algn="ctr"/>
                      <a:r>
                        <a:rPr lang="en-AU" sz="3600" b="0" dirty="0">
                          <a:solidFill>
                            <a:schemeClr val="tx1"/>
                          </a:solidFill>
                        </a:rPr>
                        <a:t>Read Scenario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hMerge="1">
                  <a:txBody>
                    <a:bodyPr/>
                    <a:lstStyle/>
                    <a:p>
                      <a:endParaRPr lang="en-AU" dirty="0"/>
                    </a:p>
                  </a:txBody>
                  <a:tcPr/>
                </a:tc>
                <a:extLst>
                  <a:ext uri="{0D108BD9-81ED-4DB2-BD59-A6C34878D82A}">
                    <a16:rowId xmlns:a16="http://schemas.microsoft.com/office/drawing/2014/main" val="476445887"/>
                  </a:ext>
                </a:extLst>
              </a:tr>
              <a:tr h="1368137">
                <a:tc gridSpan="2">
                  <a:txBody>
                    <a:bodyPr/>
                    <a:lstStyle/>
                    <a:p>
                      <a:pPr algn="ctr"/>
                      <a:r>
                        <a:rPr lang="en-AU" sz="3600" b="0" dirty="0">
                          <a:solidFill>
                            <a:schemeClr val="tx1"/>
                          </a:solidFill>
                        </a:rPr>
                        <a:t>Consider how you might respond.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mpd="sng">
                      <a:noFill/>
                    </a:lnL>
                    <a:lnT w="38100" cmpd="sng">
                      <a:noFill/>
                    </a:lnT>
                  </a:tcPr>
                </a:tc>
                <a:tc>
                  <a:txBody>
                    <a:bodyPr/>
                    <a:lstStyle/>
                    <a:p>
                      <a:endParaRPr lang="en-AU"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4879"/>
                  </a:ext>
                </a:extLst>
              </a:tr>
              <a:tr h="1431810">
                <a:tc>
                  <a:txBody>
                    <a:bodyPr/>
                    <a:lstStyle/>
                    <a:p>
                      <a:endParaRPr lang="en-AU" sz="3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gridSpan="2">
                  <a:txBody>
                    <a:bodyPr/>
                    <a:lstStyle/>
                    <a:p>
                      <a:pPr algn="ctr"/>
                      <a:r>
                        <a:rPr lang="en-AU" sz="3600" b="0" dirty="0">
                          <a:solidFill>
                            <a:schemeClr val="tx1"/>
                          </a:solidFill>
                        </a:rPr>
                        <a:t>Discuss the questions and come </a:t>
                      </a:r>
                      <a:br>
                        <a:rPr lang="en-AU" sz="3600" b="0" dirty="0">
                          <a:solidFill>
                            <a:schemeClr val="tx1"/>
                          </a:solidFill>
                        </a:rPr>
                      </a:br>
                      <a:r>
                        <a:rPr lang="en-AU" sz="3600" b="0" dirty="0">
                          <a:solidFill>
                            <a:schemeClr val="tx1"/>
                          </a:solidFill>
                        </a:rPr>
                        <a:t>to a group answer.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hMerge="1">
                  <a:txBody>
                    <a:bodyPr/>
                    <a:lstStyle/>
                    <a:p>
                      <a:endParaRPr lang="en-AU" dirty="0"/>
                    </a:p>
                  </a:txBody>
                  <a:tcPr/>
                </a:tc>
                <a:extLst>
                  <a:ext uri="{0D108BD9-81ED-4DB2-BD59-A6C34878D82A}">
                    <a16:rowId xmlns:a16="http://schemas.microsoft.com/office/drawing/2014/main" val="1438628533"/>
                  </a:ext>
                </a:extLst>
              </a:tr>
              <a:tr h="1431810">
                <a:tc gridSpan="2">
                  <a:txBody>
                    <a:bodyPr/>
                    <a:lstStyle/>
                    <a:p>
                      <a:pPr algn="ctr"/>
                      <a:r>
                        <a:rPr lang="en-AU" sz="3600" b="0" dirty="0">
                          <a:solidFill>
                            <a:schemeClr val="tx1"/>
                          </a:solidFill>
                        </a:rPr>
                        <a:t>Nominate a spokesperson to share your insights with the wider group.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mpd="sng">
                      <a:noFill/>
                    </a:lnL>
                    <a:lnT w="12700" cmpd="sng">
                      <a:noFill/>
                    </a:lnT>
                  </a:tcPr>
                </a:tc>
                <a:tc>
                  <a:txBody>
                    <a:bodyPr/>
                    <a:lstStyle/>
                    <a:p>
                      <a:endParaRPr lang="en-AU"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49200"/>
                  </a:ext>
                </a:extLst>
              </a:tr>
            </a:tbl>
          </a:graphicData>
        </a:graphic>
      </p:graphicFrame>
      <p:pic>
        <p:nvPicPr>
          <p:cNvPr id="8" name="Graphic 7" descr="Chat with solid fill">
            <a:extLst>
              <a:ext uri="{FF2B5EF4-FFF2-40B4-BE49-F238E27FC236}">
                <a16:creationId xmlns:a16="http://schemas.microsoft.com/office/drawing/2014/main" id="{8F22CDB3-6892-E24F-4364-19AB370D6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8361" y="4517196"/>
            <a:ext cx="1307289" cy="1307289"/>
          </a:xfrm>
          <a:prstGeom prst="rect">
            <a:avLst/>
          </a:prstGeom>
        </p:spPr>
      </p:pic>
      <p:pic>
        <p:nvPicPr>
          <p:cNvPr id="12" name="Graphic 11" descr="Users with solid fill">
            <a:extLst>
              <a:ext uri="{FF2B5EF4-FFF2-40B4-BE49-F238E27FC236}">
                <a16:creationId xmlns:a16="http://schemas.microsoft.com/office/drawing/2014/main" id="{BC274E88-B491-73BE-D8BF-692BD509A5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4519" y="3068406"/>
            <a:ext cx="1307289" cy="1307289"/>
          </a:xfrm>
          <a:prstGeom prst="rect">
            <a:avLst/>
          </a:prstGeom>
        </p:spPr>
      </p:pic>
      <p:pic>
        <p:nvPicPr>
          <p:cNvPr id="14" name="Graphic 13" descr="Head with gears with solid fill">
            <a:extLst>
              <a:ext uri="{FF2B5EF4-FFF2-40B4-BE49-F238E27FC236}">
                <a16:creationId xmlns:a16="http://schemas.microsoft.com/office/drawing/2014/main" id="{489E2F98-08A6-1928-F316-17B8F60AC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58361" y="1657527"/>
            <a:ext cx="1307289" cy="1307289"/>
          </a:xfrm>
          <a:prstGeom prst="rect">
            <a:avLst/>
          </a:prstGeom>
        </p:spPr>
      </p:pic>
      <p:pic>
        <p:nvPicPr>
          <p:cNvPr id="16" name="Graphic 15" descr="Document with solid fill">
            <a:extLst>
              <a:ext uri="{FF2B5EF4-FFF2-40B4-BE49-F238E27FC236}">
                <a16:creationId xmlns:a16="http://schemas.microsoft.com/office/drawing/2014/main" id="{DF86F012-DE91-3E3F-A3DC-AC60A042EF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10963" y="503747"/>
            <a:ext cx="914400" cy="914400"/>
          </a:xfrm>
          <a:prstGeom prst="rect">
            <a:avLst/>
          </a:prstGeom>
        </p:spPr>
      </p:pic>
    </p:spTree>
    <p:extLst>
      <p:ext uri="{BB962C8B-B14F-4D97-AF65-F5344CB8AC3E}">
        <p14:creationId xmlns:p14="http://schemas.microsoft.com/office/powerpoint/2010/main" val="55005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3B768-9677-1F86-D8B2-9D772B7E009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52C29FF-901B-F75B-7A87-6FF21B58450C}"/>
              </a:ext>
            </a:extLst>
          </p:cNvPr>
          <p:cNvSpPr txBox="1"/>
          <p:nvPr/>
        </p:nvSpPr>
        <p:spPr>
          <a:xfrm>
            <a:off x="1386840" y="453287"/>
            <a:ext cx="9418320" cy="2154436"/>
          </a:xfrm>
          <a:prstGeom prst="rect">
            <a:avLst/>
          </a:prstGeom>
          <a:noFill/>
        </p:spPr>
        <p:txBody>
          <a:bodyPr wrap="square" rtlCol="0">
            <a:spAutoFit/>
          </a:bodyPr>
          <a:lstStyle/>
          <a:p>
            <a:pPr algn="ctr"/>
            <a:r>
              <a:rPr lang="en-AU" sz="8000" b="1" dirty="0">
                <a:solidFill>
                  <a:srgbClr val="699667"/>
                </a:solidFill>
                <a:effectLst/>
                <a:latin typeface="Adventures Unlimited Script" panose="00000500000000000000" pitchFamily="50" charset="0"/>
                <a:ea typeface="Calibri" panose="020F0502020204030204" pitchFamily="34" charset="0"/>
                <a:cs typeface="Times New Roman" panose="02020603050405020304" pitchFamily="18" charset="0"/>
              </a:rPr>
              <a:t>Scenario 2 </a:t>
            </a:r>
          </a:p>
          <a:p>
            <a:pPr algn="ctr"/>
            <a:r>
              <a:rPr lang="en-AU" sz="5400" b="1" dirty="0">
                <a:solidFill>
                  <a:srgbClr val="2C5629"/>
                </a:solidFill>
                <a:effectLst/>
                <a:ea typeface="Calibri" panose="020F0502020204030204" pitchFamily="34" charset="0"/>
                <a:cs typeface="Times New Roman" panose="02020603050405020304" pitchFamily="18" charset="0"/>
              </a:rPr>
              <a:t>YOUTH GROUP</a:t>
            </a:r>
            <a:endParaRPr lang="en-AU" sz="8000" b="1" dirty="0">
              <a:solidFill>
                <a:srgbClr val="699667"/>
              </a:solidFill>
              <a:latin typeface="Adventures Unlimited Script" panose="00000500000000000000" pitchFamily="50" charset="0"/>
            </a:endParaRPr>
          </a:p>
        </p:txBody>
      </p:sp>
      <p:graphicFrame>
        <p:nvGraphicFramePr>
          <p:cNvPr id="9" name="Table 8">
            <a:extLst>
              <a:ext uri="{FF2B5EF4-FFF2-40B4-BE49-F238E27FC236}">
                <a16:creationId xmlns:a16="http://schemas.microsoft.com/office/drawing/2014/main" id="{EB4A51A0-E81E-474C-D8A0-8FD9F83A7B45}"/>
              </a:ext>
            </a:extLst>
          </p:cNvPr>
          <p:cNvGraphicFramePr>
            <a:graphicFrameLocks noGrp="1"/>
          </p:cNvGraphicFramePr>
          <p:nvPr>
            <p:extLst>
              <p:ext uri="{D42A27DB-BD31-4B8C-83A1-F6EECF244321}">
                <p14:modId xmlns:p14="http://schemas.microsoft.com/office/powerpoint/2010/main" val="258373854"/>
              </p:ext>
            </p:extLst>
          </p:nvPr>
        </p:nvGraphicFramePr>
        <p:xfrm>
          <a:off x="584200" y="2989342"/>
          <a:ext cx="11391900" cy="1768024"/>
        </p:xfrm>
        <a:graphic>
          <a:graphicData uri="http://schemas.openxmlformats.org/drawingml/2006/table">
            <a:tbl>
              <a:tblPr firstRow="1" bandRow="1">
                <a:tableStyleId>{5C22544A-7EE6-4342-B048-85BDC9FD1C3A}</a:tableStyleId>
              </a:tblPr>
              <a:tblGrid>
                <a:gridCol w="5695950">
                  <a:extLst>
                    <a:ext uri="{9D8B030D-6E8A-4147-A177-3AD203B41FA5}">
                      <a16:colId xmlns:a16="http://schemas.microsoft.com/office/drawing/2014/main" val="3392689959"/>
                    </a:ext>
                  </a:extLst>
                </a:gridCol>
                <a:gridCol w="5695950">
                  <a:extLst>
                    <a:ext uri="{9D8B030D-6E8A-4147-A177-3AD203B41FA5}">
                      <a16:colId xmlns:a16="http://schemas.microsoft.com/office/drawing/2014/main" val="3895626805"/>
                    </a:ext>
                  </a:extLst>
                </a:gridCol>
              </a:tblGrid>
              <a:tr h="1058334">
                <a:tc>
                  <a:txBody>
                    <a:bodyPr/>
                    <a:lstStyle/>
                    <a:p>
                      <a:pPr algn="ctr"/>
                      <a:r>
                        <a:rPr lang="en-AU" sz="3000" b="0" dirty="0">
                          <a:solidFill>
                            <a:sysClr val="windowText" lastClr="000000"/>
                          </a:solidFill>
                        </a:rPr>
                        <a:t>C2.1.5.3 Mandatory Reporting </a:t>
                      </a:r>
                    </a:p>
                    <a:p>
                      <a:pPr algn="ctr"/>
                      <a:r>
                        <a:rPr lang="en-AU" sz="3000" b="0" dirty="0">
                          <a:solidFill>
                            <a:sysClr val="windowText" lastClr="000000"/>
                          </a:solidFill>
                        </a:rPr>
                        <a:t>for Ministry Agents</a:t>
                      </a:r>
                    </a:p>
                  </a:txBody>
                  <a:tcPr>
                    <a:solidFill>
                      <a:srgbClr val="9DD29C"/>
                    </a:solidFill>
                  </a:tcPr>
                </a:tc>
                <a:tc>
                  <a:txBody>
                    <a:bodyPr/>
                    <a:lstStyle/>
                    <a:p>
                      <a:pPr algn="ctr"/>
                      <a:r>
                        <a:rPr lang="en-AU" sz="3000" b="0" dirty="0">
                          <a:solidFill>
                            <a:sysClr val="windowText" lastClr="000000"/>
                          </a:solidFill>
                        </a:rPr>
                        <a:t>C2.1.5.8 </a:t>
                      </a:r>
                    </a:p>
                    <a:p>
                      <a:pPr algn="ctr"/>
                      <a:r>
                        <a:rPr lang="en-AU" sz="3000" b="0" dirty="0">
                          <a:solidFill>
                            <a:sysClr val="windowText" lastClr="000000"/>
                          </a:solidFill>
                        </a:rPr>
                        <a:t>Reporting and Referral Guide</a:t>
                      </a:r>
                    </a:p>
                  </a:txBody>
                  <a:tcPr>
                    <a:solidFill>
                      <a:srgbClr val="DFEFDD"/>
                    </a:solidFill>
                  </a:tcPr>
                </a:tc>
                <a:extLst>
                  <a:ext uri="{0D108BD9-81ED-4DB2-BD59-A6C34878D82A}">
                    <a16:rowId xmlns:a16="http://schemas.microsoft.com/office/drawing/2014/main" val="3102998830"/>
                  </a:ext>
                </a:extLst>
              </a:tr>
              <a:tr h="709690">
                <a:tc>
                  <a:txBody>
                    <a:bodyPr/>
                    <a:lstStyle/>
                    <a:p>
                      <a:endParaRPr lang="en-AU" dirty="0"/>
                    </a:p>
                  </a:txBody>
                  <a:tcPr>
                    <a:noFill/>
                  </a:tcPr>
                </a:tc>
                <a:tc>
                  <a:txBody>
                    <a:bodyPr/>
                    <a:lstStyle/>
                    <a:p>
                      <a:endParaRPr lang="en-AU" dirty="0"/>
                    </a:p>
                  </a:txBody>
                  <a:tcPr>
                    <a:noFill/>
                  </a:tcPr>
                </a:tc>
                <a:extLst>
                  <a:ext uri="{0D108BD9-81ED-4DB2-BD59-A6C34878D82A}">
                    <a16:rowId xmlns:a16="http://schemas.microsoft.com/office/drawing/2014/main" val="241931288"/>
                  </a:ext>
                </a:extLst>
              </a:tr>
            </a:tbl>
          </a:graphicData>
        </a:graphic>
      </p:graphicFrame>
      <p:pic>
        <p:nvPicPr>
          <p:cNvPr id="10" name="Picture 9">
            <a:extLst>
              <a:ext uri="{FF2B5EF4-FFF2-40B4-BE49-F238E27FC236}">
                <a16:creationId xmlns:a16="http://schemas.microsoft.com/office/drawing/2014/main" id="{480C45A5-98AA-C567-5848-4E766F805C98}"/>
              </a:ext>
            </a:extLst>
          </p:cNvPr>
          <p:cNvPicPr>
            <a:picLocks noChangeAspect="1"/>
          </p:cNvPicPr>
          <p:nvPr/>
        </p:nvPicPr>
        <p:blipFill>
          <a:blip r:embed="rId3"/>
          <a:stretch>
            <a:fillRect/>
          </a:stretch>
        </p:blipFill>
        <p:spPr>
          <a:xfrm>
            <a:off x="2539757" y="4199812"/>
            <a:ext cx="1678804" cy="1678804"/>
          </a:xfrm>
          <a:prstGeom prst="rect">
            <a:avLst/>
          </a:prstGeom>
        </p:spPr>
      </p:pic>
      <p:pic>
        <p:nvPicPr>
          <p:cNvPr id="2" name="Picture 1">
            <a:extLst>
              <a:ext uri="{FF2B5EF4-FFF2-40B4-BE49-F238E27FC236}">
                <a16:creationId xmlns:a16="http://schemas.microsoft.com/office/drawing/2014/main" id="{E22D0CCC-87D5-EC87-74CC-8FB1E6A7E355}"/>
              </a:ext>
            </a:extLst>
          </p:cNvPr>
          <p:cNvPicPr>
            <a:picLocks noChangeAspect="1"/>
          </p:cNvPicPr>
          <p:nvPr/>
        </p:nvPicPr>
        <p:blipFill>
          <a:blip r:embed="rId4"/>
          <a:stretch>
            <a:fillRect/>
          </a:stretch>
        </p:blipFill>
        <p:spPr>
          <a:xfrm>
            <a:off x="8341176" y="4199812"/>
            <a:ext cx="1678804" cy="1678804"/>
          </a:xfrm>
          <a:prstGeom prst="rect">
            <a:avLst/>
          </a:prstGeom>
        </p:spPr>
      </p:pic>
    </p:spTree>
    <p:extLst>
      <p:ext uri="{BB962C8B-B14F-4D97-AF65-F5344CB8AC3E}">
        <p14:creationId xmlns:p14="http://schemas.microsoft.com/office/powerpoint/2010/main" val="257661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F5F8B-4434-ED9C-CF39-C7E403C70315}"/>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1697A0-9502-82FD-A4A8-9257123BDFD5}"/>
              </a:ext>
            </a:extLst>
          </p:cNvPr>
          <p:cNvGraphicFramePr>
            <a:graphicFrameLocks noGrp="1"/>
          </p:cNvGraphicFramePr>
          <p:nvPr>
            <p:extLst>
              <p:ext uri="{D42A27DB-BD31-4B8C-83A1-F6EECF244321}">
                <p14:modId xmlns:p14="http://schemas.microsoft.com/office/powerpoint/2010/main" val="949917386"/>
              </p:ext>
            </p:extLst>
          </p:nvPr>
        </p:nvGraphicFramePr>
        <p:xfrm>
          <a:off x="457199" y="272715"/>
          <a:ext cx="11172825" cy="5599894"/>
        </p:xfrm>
        <a:graphic>
          <a:graphicData uri="http://schemas.openxmlformats.org/drawingml/2006/table">
            <a:tbl>
              <a:tblPr firstRow="1" bandRow="1">
                <a:tableStyleId>{5C22544A-7EE6-4342-B048-85BDC9FD1C3A}</a:tableStyleId>
              </a:tblPr>
              <a:tblGrid>
                <a:gridCol w="3724275">
                  <a:extLst>
                    <a:ext uri="{9D8B030D-6E8A-4147-A177-3AD203B41FA5}">
                      <a16:colId xmlns:a16="http://schemas.microsoft.com/office/drawing/2014/main" val="382170922"/>
                    </a:ext>
                  </a:extLst>
                </a:gridCol>
                <a:gridCol w="3724275">
                  <a:extLst>
                    <a:ext uri="{9D8B030D-6E8A-4147-A177-3AD203B41FA5}">
                      <a16:colId xmlns:a16="http://schemas.microsoft.com/office/drawing/2014/main" val="1830698753"/>
                    </a:ext>
                  </a:extLst>
                </a:gridCol>
                <a:gridCol w="3724275">
                  <a:extLst>
                    <a:ext uri="{9D8B030D-6E8A-4147-A177-3AD203B41FA5}">
                      <a16:colId xmlns:a16="http://schemas.microsoft.com/office/drawing/2014/main" val="4164598367"/>
                    </a:ext>
                  </a:extLst>
                </a:gridCol>
              </a:tblGrid>
              <a:tr h="1368137">
                <a:tc>
                  <a:txBody>
                    <a:bodyPr/>
                    <a:lstStyle/>
                    <a:p>
                      <a:endParaRPr lang="en-AU" sz="3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gridSpan="2">
                  <a:txBody>
                    <a:bodyPr/>
                    <a:lstStyle/>
                    <a:p>
                      <a:pPr algn="ctr"/>
                      <a:r>
                        <a:rPr lang="en-AU" sz="3600" b="0" dirty="0">
                          <a:solidFill>
                            <a:schemeClr val="tx1"/>
                          </a:solidFill>
                        </a:rPr>
                        <a:t>Read Scenario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hMerge="1">
                  <a:txBody>
                    <a:bodyPr/>
                    <a:lstStyle/>
                    <a:p>
                      <a:endParaRPr lang="en-AU" dirty="0"/>
                    </a:p>
                  </a:txBody>
                  <a:tcPr/>
                </a:tc>
                <a:extLst>
                  <a:ext uri="{0D108BD9-81ED-4DB2-BD59-A6C34878D82A}">
                    <a16:rowId xmlns:a16="http://schemas.microsoft.com/office/drawing/2014/main" val="476445887"/>
                  </a:ext>
                </a:extLst>
              </a:tr>
              <a:tr h="1368137">
                <a:tc gridSpan="2">
                  <a:txBody>
                    <a:bodyPr/>
                    <a:lstStyle/>
                    <a:p>
                      <a:pPr algn="ctr"/>
                      <a:r>
                        <a:rPr lang="en-AU" sz="3600" b="0" dirty="0">
                          <a:solidFill>
                            <a:schemeClr val="tx1"/>
                          </a:solidFill>
                        </a:rPr>
                        <a:t>Consider how you might respond.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mpd="sng">
                      <a:noFill/>
                    </a:lnL>
                    <a:lnT w="38100" cmpd="sng">
                      <a:noFill/>
                    </a:lnT>
                  </a:tcPr>
                </a:tc>
                <a:tc>
                  <a:txBody>
                    <a:bodyPr/>
                    <a:lstStyle/>
                    <a:p>
                      <a:endParaRPr lang="en-AU"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4879"/>
                  </a:ext>
                </a:extLst>
              </a:tr>
              <a:tr h="1431810">
                <a:tc>
                  <a:txBody>
                    <a:bodyPr/>
                    <a:lstStyle/>
                    <a:p>
                      <a:endParaRPr lang="en-AU" sz="3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gridSpan="2">
                  <a:txBody>
                    <a:bodyPr/>
                    <a:lstStyle/>
                    <a:p>
                      <a:pPr algn="ctr"/>
                      <a:r>
                        <a:rPr lang="en-AU" sz="3600" b="0" dirty="0">
                          <a:solidFill>
                            <a:schemeClr val="tx1"/>
                          </a:solidFill>
                        </a:rPr>
                        <a:t>Discuss the questions and come </a:t>
                      </a:r>
                      <a:br>
                        <a:rPr lang="en-AU" sz="3600" b="0" dirty="0">
                          <a:solidFill>
                            <a:schemeClr val="tx1"/>
                          </a:solidFill>
                        </a:rPr>
                      </a:br>
                      <a:r>
                        <a:rPr lang="en-AU" sz="3600" b="0" dirty="0">
                          <a:solidFill>
                            <a:schemeClr val="tx1"/>
                          </a:solidFill>
                        </a:rPr>
                        <a:t>to a group answer.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FDD"/>
                    </a:solidFill>
                  </a:tcPr>
                </a:tc>
                <a:tc hMerge="1">
                  <a:txBody>
                    <a:bodyPr/>
                    <a:lstStyle/>
                    <a:p>
                      <a:endParaRPr lang="en-AU" dirty="0"/>
                    </a:p>
                  </a:txBody>
                  <a:tcPr/>
                </a:tc>
                <a:extLst>
                  <a:ext uri="{0D108BD9-81ED-4DB2-BD59-A6C34878D82A}">
                    <a16:rowId xmlns:a16="http://schemas.microsoft.com/office/drawing/2014/main" val="1438628533"/>
                  </a:ext>
                </a:extLst>
              </a:tr>
              <a:tr h="1431810">
                <a:tc gridSpan="2">
                  <a:txBody>
                    <a:bodyPr/>
                    <a:lstStyle/>
                    <a:p>
                      <a:pPr algn="ctr"/>
                      <a:r>
                        <a:rPr lang="en-AU" sz="3600" b="0" dirty="0">
                          <a:solidFill>
                            <a:schemeClr val="tx1"/>
                          </a:solidFill>
                        </a:rPr>
                        <a:t>Nominate a spokesperson to share your insights with the wider group.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mpd="sng">
                      <a:noFill/>
                    </a:lnL>
                    <a:lnT w="12700" cmpd="sng">
                      <a:noFill/>
                    </a:lnT>
                  </a:tcPr>
                </a:tc>
                <a:tc>
                  <a:txBody>
                    <a:bodyPr/>
                    <a:lstStyle/>
                    <a:p>
                      <a:endParaRPr lang="en-AU"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49200"/>
                  </a:ext>
                </a:extLst>
              </a:tr>
            </a:tbl>
          </a:graphicData>
        </a:graphic>
      </p:graphicFrame>
      <p:pic>
        <p:nvPicPr>
          <p:cNvPr id="8" name="Graphic 7" descr="Chat with solid fill">
            <a:extLst>
              <a:ext uri="{FF2B5EF4-FFF2-40B4-BE49-F238E27FC236}">
                <a16:creationId xmlns:a16="http://schemas.microsoft.com/office/drawing/2014/main" id="{24603583-8B5D-859E-0A85-3E788AB5CA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8361" y="4517196"/>
            <a:ext cx="1307289" cy="1307289"/>
          </a:xfrm>
          <a:prstGeom prst="rect">
            <a:avLst/>
          </a:prstGeom>
        </p:spPr>
      </p:pic>
      <p:pic>
        <p:nvPicPr>
          <p:cNvPr id="12" name="Graphic 11" descr="Users with solid fill">
            <a:extLst>
              <a:ext uri="{FF2B5EF4-FFF2-40B4-BE49-F238E27FC236}">
                <a16:creationId xmlns:a16="http://schemas.microsoft.com/office/drawing/2014/main" id="{15317B9D-DED1-7162-8B43-05CBD0F953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4519" y="3068406"/>
            <a:ext cx="1307289" cy="1307289"/>
          </a:xfrm>
          <a:prstGeom prst="rect">
            <a:avLst/>
          </a:prstGeom>
        </p:spPr>
      </p:pic>
      <p:pic>
        <p:nvPicPr>
          <p:cNvPr id="14" name="Graphic 13" descr="Head with gears with solid fill">
            <a:extLst>
              <a:ext uri="{FF2B5EF4-FFF2-40B4-BE49-F238E27FC236}">
                <a16:creationId xmlns:a16="http://schemas.microsoft.com/office/drawing/2014/main" id="{4CB42662-23DA-C4D6-95F1-899838B6F4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58361" y="1657527"/>
            <a:ext cx="1307289" cy="1307289"/>
          </a:xfrm>
          <a:prstGeom prst="rect">
            <a:avLst/>
          </a:prstGeom>
        </p:spPr>
      </p:pic>
      <p:pic>
        <p:nvPicPr>
          <p:cNvPr id="16" name="Graphic 15" descr="Document with solid fill">
            <a:extLst>
              <a:ext uri="{FF2B5EF4-FFF2-40B4-BE49-F238E27FC236}">
                <a16:creationId xmlns:a16="http://schemas.microsoft.com/office/drawing/2014/main" id="{8533FB47-A40D-E57B-FB09-0021C5FBB9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10963" y="503747"/>
            <a:ext cx="914400" cy="914400"/>
          </a:xfrm>
          <a:prstGeom prst="rect">
            <a:avLst/>
          </a:prstGeom>
        </p:spPr>
      </p:pic>
    </p:spTree>
    <p:extLst>
      <p:ext uri="{BB962C8B-B14F-4D97-AF65-F5344CB8AC3E}">
        <p14:creationId xmlns:p14="http://schemas.microsoft.com/office/powerpoint/2010/main" val="387532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500CC-1C45-8F43-DC2F-068DC6D492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629FBC-F323-8367-495A-27FCF6D89E18}"/>
              </a:ext>
            </a:extLst>
          </p:cNvPr>
          <p:cNvSpPr txBox="1"/>
          <p:nvPr/>
        </p:nvSpPr>
        <p:spPr>
          <a:xfrm>
            <a:off x="1386840" y="872543"/>
            <a:ext cx="9418320" cy="923330"/>
          </a:xfrm>
          <a:prstGeom prst="rect">
            <a:avLst/>
          </a:prstGeom>
          <a:noFill/>
        </p:spPr>
        <p:txBody>
          <a:bodyPr wrap="square" rtlCol="0">
            <a:spAutoFit/>
          </a:bodyPr>
          <a:lstStyle/>
          <a:p>
            <a:pPr algn="ctr"/>
            <a:r>
              <a:rPr lang="en-AU" sz="5400" b="1" dirty="0">
                <a:solidFill>
                  <a:srgbClr val="2C5629"/>
                </a:solidFill>
                <a:effectLst/>
                <a:ea typeface="Calibri" panose="020F0502020204030204" pitchFamily="34" charset="0"/>
                <a:cs typeface="Times New Roman" panose="02020603050405020304" pitchFamily="18" charset="0"/>
              </a:rPr>
              <a:t>Ministry Agents</a:t>
            </a:r>
          </a:p>
        </p:txBody>
      </p:sp>
      <p:sp>
        <p:nvSpPr>
          <p:cNvPr id="3" name="TextBox 2">
            <a:extLst>
              <a:ext uri="{FF2B5EF4-FFF2-40B4-BE49-F238E27FC236}">
                <a16:creationId xmlns:a16="http://schemas.microsoft.com/office/drawing/2014/main" id="{D3FA558B-66D2-0B3E-A72D-ECD3B8DDF958}"/>
              </a:ext>
            </a:extLst>
          </p:cNvPr>
          <p:cNvSpPr txBox="1"/>
          <p:nvPr/>
        </p:nvSpPr>
        <p:spPr>
          <a:xfrm>
            <a:off x="937589" y="3323137"/>
            <a:ext cx="8002106" cy="2308324"/>
          </a:xfrm>
          <a:prstGeom prst="rect">
            <a:avLst/>
          </a:prstGeom>
          <a:noFill/>
        </p:spPr>
        <p:txBody>
          <a:bodyPr wrap="square" rtlCol="0">
            <a:spAutoFit/>
          </a:bodyPr>
          <a:lstStyle/>
          <a:p>
            <a:r>
              <a:rPr lang="en-AU" sz="3600" dirty="0"/>
              <a:t>Confirm you completed the module:</a:t>
            </a:r>
          </a:p>
          <a:p>
            <a:pPr marL="571500" indent="-571500">
              <a:buFont typeface="Arial" panose="020B0604020202020204" pitchFamily="34" charset="0"/>
              <a:buChar char="•"/>
            </a:pPr>
            <a:r>
              <a:rPr lang="en-AU" sz="3600" dirty="0"/>
              <a:t>Scan the QR code.</a:t>
            </a:r>
          </a:p>
          <a:p>
            <a:pPr marL="571500" indent="-571500">
              <a:buFont typeface="Arial" panose="020B0604020202020204" pitchFamily="34" charset="0"/>
              <a:buChar char="•"/>
            </a:pPr>
            <a:r>
              <a:rPr lang="en-AU" sz="3600" dirty="0"/>
              <a:t>Complete the form.</a:t>
            </a:r>
          </a:p>
          <a:p>
            <a:endParaRPr lang="en-AU" sz="3600" dirty="0"/>
          </a:p>
        </p:txBody>
      </p:sp>
      <p:pic>
        <p:nvPicPr>
          <p:cNvPr id="6" name="Graphic 5" descr="Megaphone1 with solid fill">
            <a:extLst>
              <a:ext uri="{FF2B5EF4-FFF2-40B4-BE49-F238E27FC236}">
                <a16:creationId xmlns:a16="http://schemas.microsoft.com/office/drawing/2014/main" id="{79CB37AA-0803-4E4A-22A7-E98C7C4C1A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589" y="213868"/>
            <a:ext cx="2277745" cy="2277745"/>
          </a:xfrm>
          <a:prstGeom prst="rect">
            <a:avLst/>
          </a:prstGeom>
        </p:spPr>
      </p:pic>
      <p:pic>
        <p:nvPicPr>
          <p:cNvPr id="8" name="Graphic 7" descr="Arrow: Rotate right with solid fill">
            <a:extLst>
              <a:ext uri="{FF2B5EF4-FFF2-40B4-BE49-F238E27FC236}">
                <a16:creationId xmlns:a16="http://schemas.microsoft.com/office/drawing/2014/main" id="{EE88B012-D30B-BFBC-50A5-19D6EF6E55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3300" y="213868"/>
            <a:ext cx="2277745" cy="2277745"/>
          </a:xfrm>
          <a:prstGeom prst="rect">
            <a:avLst/>
          </a:prstGeom>
        </p:spPr>
      </p:pic>
      <p:pic>
        <p:nvPicPr>
          <p:cNvPr id="1026" name="Picture 2" descr="QR code">
            <a:extLst>
              <a:ext uri="{FF2B5EF4-FFF2-40B4-BE49-F238E27FC236}">
                <a16:creationId xmlns:a16="http://schemas.microsoft.com/office/drawing/2014/main" id="{C6556129-0BD7-D42E-00D8-0478A0DACF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7731" y="2638186"/>
            <a:ext cx="2824877" cy="282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734617"/>
      </p:ext>
    </p:extLst>
  </p:cSld>
  <p:clrMapOvr>
    <a:masterClrMapping/>
  </p:clrMapOvr>
</p:sld>
</file>

<file path=ppt/theme/theme1.xml><?xml version="1.0" encoding="utf-8"?>
<a:theme xmlns:a="http://schemas.openxmlformats.org/drawingml/2006/main" name="Office Theme">
  <a:themeElements>
    <a:clrScheme name="Renewal">
      <a:dk1>
        <a:sysClr val="windowText" lastClr="000000"/>
      </a:dk1>
      <a:lt1>
        <a:sysClr val="window" lastClr="FFFFFF"/>
      </a:lt1>
      <a:dk2>
        <a:srgbClr val="003A5D"/>
      </a:dk2>
      <a:lt2>
        <a:srgbClr val="CAD5C4"/>
      </a:lt2>
      <a:accent1>
        <a:srgbClr val="2C5629"/>
      </a:accent1>
      <a:accent2>
        <a:srgbClr val="D57428"/>
      </a:accent2>
      <a:accent3>
        <a:srgbClr val="E1A49E"/>
      </a:accent3>
      <a:accent4>
        <a:srgbClr val="E3B697"/>
      </a:accent4>
      <a:accent5>
        <a:srgbClr val="6FBBE5"/>
      </a:accent5>
      <a:accent6>
        <a:srgbClr val="59984F"/>
      </a:accent6>
      <a:hlink>
        <a:srgbClr val="0563C1"/>
      </a:hlink>
      <a:folHlink>
        <a:srgbClr val="503329"/>
      </a:folHlink>
    </a:clrScheme>
    <a:fontScheme name="Renewal">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owth Renewal Synod Office Strategy" id="{9CD78EAD-9AD2-4292-AA3B-A7D781962889}" vid="{BE4F3C61-D18F-456F-B0DF-B3555D9D4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F22AAD13F9241942717C28803A3B7" ma:contentTypeVersion="12" ma:contentTypeDescription="Create a new document." ma:contentTypeScope="" ma:versionID="aea2414647377a30915f05a2f9a2a6b6">
  <xsd:schema xmlns:xsd="http://www.w3.org/2001/XMLSchema" xmlns:xs="http://www.w3.org/2001/XMLSchema" xmlns:p="http://schemas.microsoft.com/office/2006/metadata/properties" xmlns:ns2="c0e7ab58-17c9-4e89-bafa-89648b546eb5" targetNamespace="http://schemas.microsoft.com/office/2006/metadata/properties" ma:root="true" ma:fieldsID="b5939cc4fe7400f321acabefa1bc1840" ns2:_="">
    <xsd:import namespace="c0e7ab58-17c9-4e89-bafa-89648b546eb5"/>
    <xsd:element name="properties">
      <xsd:complexType>
        <xsd:sequence>
          <xsd:element name="documentManagement">
            <xsd:complexType>
              <xsd:all>
                <xsd:element ref="ns2:Hub_x0020_Link" minOccurs="0"/>
                <xsd:element ref="ns2:Category" minOccurs="0"/>
                <xsd:element ref="ns2:Group" minOccurs="0"/>
                <xsd:element ref="ns2:MediaServiceMetadata" minOccurs="0"/>
                <xsd:element ref="ns2:MediaServiceFastMetadata" minOccurs="0"/>
                <xsd:element ref="ns2:MediaServiceSearchProperties" minOccurs="0"/>
                <xsd:element ref="ns2:MediaServiceObjectDetectorVersions" minOccurs="0"/>
                <xsd:element ref="ns2:Sub_x002d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e7ab58-17c9-4e89-bafa-89648b546eb5" elementFormDefault="qualified">
    <xsd:import namespace="http://schemas.microsoft.com/office/2006/documentManagement/types"/>
    <xsd:import namespace="http://schemas.microsoft.com/office/infopath/2007/PartnerControls"/>
    <xsd:element name="Hub_x0020_Link" ma:index="2" nillable="true" ma:displayName="Hub Link" ma:default="1" ma:internalName="Hub_x0020_Link">
      <xsd:simpleType>
        <xsd:restriction base="dms:Boolean"/>
      </xsd:simpleType>
    </xsd:element>
    <xsd:element name="Category" ma:index="3" nillable="true" ma:displayName="Category" ma:default="Resources" ma:internalName="Category">
      <xsd:simpleType>
        <xsd:restriction base="dms:Text">
          <xsd:maxLength value="255"/>
        </xsd:restriction>
      </xsd:simpleType>
    </xsd:element>
    <xsd:element name="Group" ma:index="4" nillable="true" ma:displayName="Group" ma:default="Ministries" ma:format="Dropdown" ma:internalName="Group">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SearchProperties" ma:index="9" nillable="true" ma:displayName="MediaServiceSearchProperties" ma:hidden="true" ma:internalName="MediaServiceSearchProperties"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Sub_x002d_Group" ma:index="15" nillable="true" ma:displayName="Sub-Group" ma:default="About" ma:format="Dropdown" ma:internalName="Sub_x002d_Group">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roup xmlns="c0e7ab58-17c9-4e89-bafa-89648b546eb5">Safe Church</Group>
    <Category xmlns="c0e7ab58-17c9-4e89-bafa-89648b546eb5">Resources</Category>
    <Sub_x002d_Group xmlns="c0e7ab58-17c9-4e89-bafa-89648b546eb5">Training Facilitators</Sub_x002d_Group>
    <Hub_x0020_Link xmlns="c0e7ab58-17c9-4e89-bafa-89648b546eb5">true</Hub_x0020_Link>
  </documentManagement>
</p:properties>
</file>

<file path=customXml/itemProps1.xml><?xml version="1.0" encoding="utf-8"?>
<ds:datastoreItem xmlns:ds="http://schemas.openxmlformats.org/officeDocument/2006/customXml" ds:itemID="{ADF6CA1B-562E-4642-88FD-4270F9E54B98}"/>
</file>

<file path=customXml/itemProps2.xml><?xml version="1.0" encoding="utf-8"?>
<ds:datastoreItem xmlns:ds="http://schemas.openxmlformats.org/officeDocument/2006/customXml" ds:itemID="{10C62A94-D762-40FE-9BE0-E71030B5E2CE}">
  <ds:schemaRefs>
    <ds:schemaRef ds:uri="http://schemas.microsoft.com/sharepoint/v3/contenttype/forms"/>
  </ds:schemaRefs>
</ds:datastoreItem>
</file>

<file path=customXml/itemProps3.xml><?xml version="1.0" encoding="utf-8"?>
<ds:datastoreItem xmlns:ds="http://schemas.openxmlformats.org/officeDocument/2006/customXml" ds:itemID="{C41CF49C-3772-4001-8EAE-84C7F47CA103}">
  <ds:schemaRefs>
    <ds:schemaRef ds:uri="http://purl.org/dc/elements/1.1/"/>
    <ds:schemaRef ds:uri="http://schemas.microsoft.com/office/2006/metadata/properties"/>
    <ds:schemaRef ds:uri="74ad7a60-a188-4cb7-bafc-bd4d3bf4e5b9"/>
    <ds:schemaRef ds:uri="http://purl.org/dc/dcmitype/"/>
    <ds:schemaRef ds:uri="http://schemas.microsoft.com/office/2006/documentManagement/types"/>
    <ds:schemaRef ds:uri="3a2f3b2b-9a34-497b-a24d-e74ef0cf0271"/>
    <ds:schemaRef ds:uri="http://purl.org/dc/term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Growth Renewal Synod Office Strategy (003)</Template>
  <TotalTime>2933</TotalTime>
  <Words>1586</Words>
  <Application>Microsoft Office PowerPoint</Application>
  <PresentationFormat>Widescreen</PresentationFormat>
  <Paragraphs>192</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Myriad Pro</vt:lpstr>
      <vt:lpstr>Adventures Unlimited Script</vt:lpstr>
      <vt:lpstr>Calibri</vt:lpstr>
      <vt:lpstr>Aptos</vt:lpstr>
      <vt:lpstr>Symbol</vt:lpstr>
      <vt:lpstr>Calibri Light</vt:lpstr>
      <vt:lpstr>Office Theme</vt:lpstr>
      <vt:lpstr>PowerPoint Presentation</vt:lpstr>
      <vt:lpstr>Purpose</vt:lpstr>
      <vt:lpstr>WARNING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 Safe Church Mandatory Reporting Ministry Agent POWERPOINT</dc:title>
  <dc:creator>Rebecca Riggs</dc:creator>
  <cp:lastModifiedBy>Natalie Lund</cp:lastModifiedBy>
  <cp:revision>3</cp:revision>
  <dcterms:created xsi:type="dcterms:W3CDTF">2024-02-20T07:31:31Z</dcterms:created>
  <dcterms:modified xsi:type="dcterms:W3CDTF">2025-04-14T02:48:59Z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0x010100023F22AAD13F9241942717C28803A3B7</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y fmtid="{D5CDD505-2E9C-101B-9397-08002B2CF9AE}" pid="11" name="Document_x0020_Type">
    <vt:lpwstr>40;#Tool|acbe875f-f95e-40ee-8fb5-b25e3ee78613</vt:lpwstr>
  </property>
  <property fmtid="{D5CDD505-2E9C-101B-9397-08002B2CF9AE}" pid="12" name="Document Type">
    <vt:lpwstr>40;#Tool|acbe875f-f95e-40ee-8fb5-b25e3ee78613</vt:lpwstr>
  </property>
  <property fmtid="{D5CDD505-2E9C-101B-9397-08002B2CF9AE}" pid="13" name="PolicyArea">
    <vt:lpwstr>C. Risk and Compliance</vt:lpwstr>
  </property>
  <property fmtid="{D5CDD505-2E9C-101B-9397-08002B2CF9AE}" pid="14" name="PolicySub-Area">
    <vt:lpwstr>C2 Safe Ministry</vt:lpwstr>
  </property>
  <property fmtid="{D5CDD505-2E9C-101B-9397-08002B2CF9AE}" pid="15" name="SharedWithUsers">
    <vt:lpwstr>16;#Rebecca Riggs</vt:lpwstr>
  </property>
  <property fmtid="{D5CDD505-2E9C-101B-9397-08002B2CF9AE}" pid="16" name="PolicyContact">
    <vt:lpwstr>28;#Lynde Davy</vt:lpwstr>
  </property>
  <property fmtid="{D5CDD505-2E9C-101B-9397-08002B2CF9AE}" pid="17" name="PolicySub-Area2">
    <vt:lpwstr>C2.1 Safe ministry with children policy</vt:lpwstr>
  </property>
  <property fmtid="{D5CDD505-2E9C-101B-9397-08002B2CF9AE}" pid="18" name="_SourceUrl">
    <vt:lpwstr/>
  </property>
  <property fmtid="{D5CDD505-2E9C-101B-9397-08002B2CF9AE}" pid="19" name="_SharedFileIndex">
    <vt:lpwstr/>
  </property>
  <property fmtid="{D5CDD505-2E9C-101B-9397-08002B2CF9AE}" pid="20" name="e62c86934be8429c8e3ab509573e99de">
    <vt:lpwstr>Tool|acbe875f-f95e-40ee-8fb5-b25e3ee78613</vt:lpwstr>
  </property>
  <property fmtid="{D5CDD505-2E9C-101B-9397-08002B2CF9AE}" pid="21" name="PolicySub-Area3">
    <vt:lpwstr>C2.1.5 Obligations for ministry agents</vt:lpwstr>
  </property>
  <property fmtid="{D5CDD505-2E9C-101B-9397-08002B2CF9AE}" pid="22" name="Website?">
    <vt:bool>true</vt:bool>
  </property>
</Properties>
</file>