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0" r:id="rId5"/>
  </p:sldMasterIdLst>
  <p:notesMasterIdLst>
    <p:notesMasterId r:id="rId57"/>
  </p:notesMasterIdLst>
  <p:sldIdLst>
    <p:sldId id="278" r:id="rId6"/>
    <p:sldId id="295" r:id="rId7"/>
    <p:sldId id="406" r:id="rId8"/>
    <p:sldId id="419" r:id="rId9"/>
    <p:sldId id="368" r:id="rId10"/>
    <p:sldId id="324" r:id="rId11"/>
    <p:sldId id="335" r:id="rId12"/>
    <p:sldId id="358" r:id="rId13"/>
    <p:sldId id="333" r:id="rId14"/>
    <p:sldId id="290" r:id="rId15"/>
    <p:sldId id="288" r:id="rId16"/>
    <p:sldId id="291" r:id="rId17"/>
    <p:sldId id="325" r:id="rId18"/>
    <p:sldId id="279" r:id="rId19"/>
    <p:sldId id="287" r:id="rId20"/>
    <p:sldId id="361" r:id="rId21"/>
    <p:sldId id="283" r:id="rId22"/>
    <p:sldId id="282" r:id="rId23"/>
    <p:sldId id="281" r:id="rId24"/>
    <p:sldId id="336" r:id="rId25"/>
    <p:sldId id="284" r:id="rId26"/>
    <p:sldId id="338" r:id="rId27"/>
    <p:sldId id="359" r:id="rId28"/>
    <p:sldId id="347" r:id="rId29"/>
    <p:sldId id="349" r:id="rId30"/>
    <p:sldId id="362" r:id="rId31"/>
    <p:sldId id="350" r:id="rId32"/>
    <p:sldId id="367" r:id="rId33"/>
    <p:sldId id="364" r:id="rId34"/>
    <p:sldId id="340" r:id="rId35"/>
    <p:sldId id="407" r:id="rId36"/>
    <p:sldId id="354" r:id="rId37"/>
    <p:sldId id="352" r:id="rId38"/>
    <p:sldId id="351" r:id="rId39"/>
    <p:sldId id="355" r:id="rId40"/>
    <p:sldId id="363" r:id="rId41"/>
    <p:sldId id="276" r:id="rId42"/>
    <p:sldId id="329" r:id="rId43"/>
    <p:sldId id="413" r:id="rId44"/>
    <p:sldId id="408" r:id="rId45"/>
    <p:sldId id="414" r:id="rId46"/>
    <p:sldId id="409" r:id="rId47"/>
    <p:sldId id="415" r:id="rId48"/>
    <p:sldId id="410" r:id="rId49"/>
    <p:sldId id="416" r:id="rId50"/>
    <p:sldId id="411" r:id="rId51"/>
    <p:sldId id="417" r:id="rId52"/>
    <p:sldId id="412" r:id="rId53"/>
    <p:sldId id="418" r:id="rId54"/>
    <p:sldId id="420" r:id="rId55"/>
    <p:sldId id="343" r:id="rId56"/>
  </p:sldIdLst>
  <p:sldSz cx="12192000" cy="6858000"/>
  <p:notesSz cx="7104063" cy="10234613"/>
  <p:embeddedFontLst>
    <p:embeddedFont>
      <p:font typeface="Adventures Unlimited Script" panose="00000500000000000000" pitchFamily="50" charset="0"/>
      <p:regular r:id="rId58"/>
      <p:bold r:id="rId59"/>
    </p:embeddedFont>
    <p:embeddedFont>
      <p:font typeface="Myriad Pro" panose="020B0503030403020204" charset="0"/>
      <p:regular r:id="rId60"/>
      <p:bold r:id="rId61"/>
    </p:embeddedFont>
    <p:embeddedFont>
      <p:font typeface="Segoe UI" panose="020B0502040204020203" pitchFamily="34" charset="0"/>
      <p:regular r:id="rId62"/>
      <p:bold r:id="rId63"/>
      <p:italic r:id="rId64"/>
      <p:boldItalic r:id="rId65"/>
    </p:embeddedFont>
    <p:embeddedFont>
      <p:font typeface="Yu Mincho" panose="02020400000000000000" pitchFamily="18" charset="-128"/>
      <p:regular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351E5D-2D08-7B84-1255-E78097729A37}" name="Meri Stoerr" initials="MS" userId="S::Meri.Stoerr@ucaqld.com.au::31da3f60-643e-48fd-8b9d-3ed1ae4c2c3d" providerId="AD"/>
  <p188:author id="{0E9E437D-BDCC-E15A-4322-7ADD8AD85D8A}" name="Jessica Pinkerton" initials="JP" userId="S::jessica.pinkerton@ucaqld.com.au::d4538476-832d-4583-80b9-ae5962e83ace" providerId="AD"/>
  <p188:author id="{C5BF6282-56F7-0360-81BA-E99D3B1E4EC5}" name="Natalie Lund" initials="NL" userId="S::Natalie.Lund@ucaqld.com.au::61167403-f0a7-408c-8162-83faac06c16e" providerId="AD"/>
  <p188:author id="{DD148F8C-3417-444B-D2BE-2457C7AE455F}" name="Meri Stoerr" initials="MS" userId="S::meri.stoerr@ucaqld.com.au::31da3f60-643e-48fd-8b9d-3ed1ae4c2c3d" providerId="AD"/>
  <p188:author id="{064CCCA5-34C2-918E-64C1-96C18F6D9FA1}" name="Naomi Bell" initials="NB" userId="S::naomi.bell@ucaqld.com.au::6c57ea8e-d4b1-4bce-bb5f-24144554bc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29"/>
    <a:srgbClr val="699667"/>
    <a:srgbClr val="993525"/>
    <a:srgbClr val="59984F"/>
    <a:srgbClr val="D57428"/>
    <a:srgbClr val="E1A49E"/>
    <a:srgbClr val="9DD29C"/>
    <a:srgbClr val="003A5D"/>
    <a:srgbClr val="DFEFDD"/>
    <a:srgbClr val="CDD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65888-C8D4-4B49-8935-5D1F2387550D}" v="23" dt="2025-03-27T08:43:03.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70" autoAdjust="0"/>
  </p:normalViewPr>
  <p:slideViewPr>
    <p:cSldViewPr snapToGrid="0">
      <p:cViewPr>
        <p:scale>
          <a:sx n="66" d="100"/>
          <a:sy n="66" d="100"/>
        </p:scale>
        <p:origin x="2274"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Lund" userId="61167403-f0a7-408c-8162-83faac06c16e" providerId="ADAL" clId="{1B9BF790-51B1-40C4-A6CB-0606C54321E2}"/>
    <pc:docChg chg="modSld">
      <pc:chgData name="Natalie Lund" userId="61167403-f0a7-408c-8162-83faac06c16e" providerId="ADAL" clId="{1B9BF790-51B1-40C4-A6CB-0606C54321E2}" dt="2025-03-06T07:36:24.123" v="48" actId="20577"/>
      <pc:docMkLst>
        <pc:docMk/>
      </pc:docMkLst>
      <pc:sldChg chg="modSp mod modNotesTx">
        <pc:chgData name="Natalie Lund" userId="61167403-f0a7-408c-8162-83faac06c16e" providerId="ADAL" clId="{1B9BF790-51B1-40C4-A6CB-0606C54321E2}" dt="2025-03-06T07:36:24.123" v="48" actId="20577"/>
        <pc:sldMkLst>
          <pc:docMk/>
          <pc:sldMk cId="3736195620" sldId="332"/>
        </pc:sldMkLst>
      </pc:sldChg>
      <pc:sldChg chg="modSp mod">
        <pc:chgData name="Natalie Lund" userId="61167403-f0a7-408c-8162-83faac06c16e" providerId="ADAL" clId="{1B9BF790-51B1-40C4-A6CB-0606C54321E2}" dt="2025-03-06T07:32:24.873" v="1" actId="20577"/>
        <pc:sldMkLst>
          <pc:docMk/>
          <pc:sldMk cId="730954496" sldId="340"/>
        </pc:sldMkLst>
        <pc:spChg chg="mod">
          <ac:chgData name="Natalie Lund" userId="61167403-f0a7-408c-8162-83faac06c16e" providerId="ADAL" clId="{1B9BF790-51B1-40C4-A6CB-0606C54321E2}" dt="2025-03-06T07:32:24.873" v="1" actId="20577"/>
          <ac:spMkLst>
            <pc:docMk/>
            <pc:sldMk cId="730954496" sldId="340"/>
            <ac:spMk id="3" creationId="{A972F580-3AD6-AF5B-CD4B-3ACB8484A0CA}"/>
          </ac:spMkLst>
        </pc:spChg>
      </pc:sldChg>
      <pc:sldChg chg="modNotesTx">
        <pc:chgData name="Natalie Lund" userId="61167403-f0a7-408c-8162-83faac06c16e" providerId="ADAL" clId="{1B9BF790-51B1-40C4-A6CB-0606C54321E2}" dt="2025-03-06T07:35:08.224" v="45" actId="20577"/>
        <pc:sldMkLst>
          <pc:docMk/>
          <pc:sldMk cId="1668061347" sldId="406"/>
        </pc:sldMkLst>
      </pc:sldChg>
    </pc:docChg>
  </pc:docChgLst>
  <pc:docChgLst>
    <pc:chgData name="Natalie Lund" userId="61167403-f0a7-408c-8162-83faac06c16e" providerId="ADAL" clId="{C1465888-C8D4-4B49-8935-5D1F2387550D}"/>
    <pc:docChg chg="undo custSel addSld delSld modSld">
      <pc:chgData name="Natalie Lund" userId="61167403-f0a7-408c-8162-83faac06c16e" providerId="ADAL" clId="{C1465888-C8D4-4B49-8935-5D1F2387550D}" dt="2025-03-27T08:44:32.073" v="3151"/>
      <pc:docMkLst>
        <pc:docMk/>
      </pc:docMkLst>
      <pc:sldChg chg="delSp modSp mod">
        <pc:chgData name="Natalie Lund" userId="61167403-f0a7-408c-8162-83faac06c16e" providerId="ADAL" clId="{C1465888-C8D4-4B49-8935-5D1F2387550D}" dt="2025-03-27T04:29:55.583" v="2734" actId="1036"/>
        <pc:sldMkLst>
          <pc:docMk/>
          <pc:sldMk cId="3691654942" sldId="276"/>
        </pc:sldMkLst>
        <pc:spChg chg="mod">
          <ac:chgData name="Natalie Lund" userId="61167403-f0a7-408c-8162-83faac06c16e" providerId="ADAL" clId="{C1465888-C8D4-4B49-8935-5D1F2387550D}" dt="2025-03-27T04:29:55.583" v="2734" actId="1036"/>
          <ac:spMkLst>
            <pc:docMk/>
            <pc:sldMk cId="3691654942" sldId="276"/>
            <ac:spMk id="2" creationId="{60629FBC-F323-8367-495A-27FCF6D89E18}"/>
          </ac:spMkLst>
        </pc:spChg>
        <pc:spChg chg="del">
          <ac:chgData name="Natalie Lund" userId="61167403-f0a7-408c-8162-83faac06c16e" providerId="ADAL" clId="{C1465888-C8D4-4B49-8935-5D1F2387550D}" dt="2025-03-27T04:29:49.938" v="2703" actId="478"/>
          <ac:spMkLst>
            <pc:docMk/>
            <pc:sldMk cId="3691654942" sldId="276"/>
            <ac:spMk id="3" creationId="{FF5EDEDC-3967-AD32-41AA-9CB2B88CE1B1}"/>
          </ac:spMkLst>
        </pc:spChg>
      </pc:sldChg>
      <pc:sldChg chg="modNotesTx">
        <pc:chgData name="Natalie Lund" userId="61167403-f0a7-408c-8162-83faac06c16e" providerId="ADAL" clId="{C1465888-C8D4-4B49-8935-5D1F2387550D}" dt="2025-03-13T02:21:35.934" v="1129" actId="6549"/>
        <pc:sldMkLst>
          <pc:docMk/>
          <pc:sldMk cId="2767969796" sldId="279"/>
        </pc:sldMkLst>
      </pc:sldChg>
      <pc:sldChg chg="modNotesTx">
        <pc:chgData name="Natalie Lund" userId="61167403-f0a7-408c-8162-83faac06c16e" providerId="ADAL" clId="{C1465888-C8D4-4B49-8935-5D1F2387550D}" dt="2025-03-13T02:29:08.961" v="1856" actId="20577"/>
        <pc:sldMkLst>
          <pc:docMk/>
          <pc:sldMk cId="3940228016" sldId="281"/>
        </pc:sldMkLst>
      </pc:sldChg>
      <pc:sldChg chg="modNotesTx">
        <pc:chgData name="Natalie Lund" userId="61167403-f0a7-408c-8162-83faac06c16e" providerId="ADAL" clId="{C1465888-C8D4-4B49-8935-5D1F2387550D}" dt="2025-03-13T02:27:26.070" v="1699" actId="15"/>
        <pc:sldMkLst>
          <pc:docMk/>
          <pc:sldMk cId="316453451" sldId="283"/>
        </pc:sldMkLst>
      </pc:sldChg>
      <pc:sldChg chg="modSp mod modNotesTx">
        <pc:chgData name="Natalie Lund" userId="61167403-f0a7-408c-8162-83faac06c16e" providerId="ADAL" clId="{C1465888-C8D4-4B49-8935-5D1F2387550D}" dt="2025-03-13T02:22:38.268" v="1144" actId="12"/>
        <pc:sldMkLst>
          <pc:docMk/>
          <pc:sldMk cId="2537364158" sldId="287"/>
        </pc:sldMkLst>
        <pc:picChg chg="mod modCrop">
          <ac:chgData name="Natalie Lund" userId="61167403-f0a7-408c-8162-83faac06c16e" providerId="ADAL" clId="{C1465888-C8D4-4B49-8935-5D1F2387550D}" dt="2025-03-13T02:22:27.057" v="1143" actId="1036"/>
          <ac:picMkLst>
            <pc:docMk/>
            <pc:sldMk cId="2537364158" sldId="287"/>
            <ac:picMk id="13" creationId="{41964096-3E11-BD9C-CD4D-12EC78F145F3}"/>
          </ac:picMkLst>
        </pc:picChg>
      </pc:sldChg>
      <pc:sldChg chg="modNotesTx">
        <pc:chgData name="Natalie Lund" userId="61167403-f0a7-408c-8162-83faac06c16e" providerId="ADAL" clId="{C1465888-C8D4-4B49-8935-5D1F2387550D}" dt="2025-03-13T02:11:30.485" v="642" actId="6549"/>
        <pc:sldMkLst>
          <pc:docMk/>
          <pc:sldMk cId="292838093" sldId="288"/>
        </pc:sldMkLst>
      </pc:sldChg>
      <pc:sldChg chg="modNotesTx">
        <pc:chgData name="Natalie Lund" userId="61167403-f0a7-408c-8162-83faac06c16e" providerId="ADAL" clId="{C1465888-C8D4-4B49-8935-5D1F2387550D}" dt="2025-03-13T02:08:34.884" v="398" actId="20577"/>
        <pc:sldMkLst>
          <pc:docMk/>
          <pc:sldMk cId="3649869142" sldId="290"/>
        </pc:sldMkLst>
      </pc:sldChg>
      <pc:sldChg chg="modNotesTx">
        <pc:chgData name="Natalie Lund" userId="61167403-f0a7-408c-8162-83faac06c16e" providerId="ADAL" clId="{C1465888-C8D4-4B49-8935-5D1F2387550D}" dt="2025-03-13T02:14:56.646" v="694" actId="20577"/>
        <pc:sldMkLst>
          <pc:docMk/>
          <pc:sldMk cId="2627187004" sldId="291"/>
        </pc:sldMkLst>
      </pc:sldChg>
      <pc:sldChg chg="modNotesTx">
        <pc:chgData name="Natalie Lund" userId="61167403-f0a7-408c-8162-83faac06c16e" providerId="ADAL" clId="{C1465888-C8D4-4B49-8935-5D1F2387550D}" dt="2025-03-13T02:00:41.365" v="2" actId="20577"/>
        <pc:sldMkLst>
          <pc:docMk/>
          <pc:sldMk cId="791778744" sldId="295"/>
        </pc:sldMkLst>
      </pc:sldChg>
      <pc:sldChg chg="modNotesTx">
        <pc:chgData name="Natalie Lund" userId="61167403-f0a7-408c-8162-83faac06c16e" providerId="ADAL" clId="{C1465888-C8D4-4B49-8935-5D1F2387550D}" dt="2025-03-13T02:04:56.274" v="242" actId="6549"/>
        <pc:sldMkLst>
          <pc:docMk/>
          <pc:sldMk cId="3790866102" sldId="324"/>
        </pc:sldMkLst>
      </pc:sldChg>
      <pc:sldChg chg="modNotesTx">
        <pc:chgData name="Natalie Lund" userId="61167403-f0a7-408c-8162-83faac06c16e" providerId="ADAL" clId="{C1465888-C8D4-4B49-8935-5D1F2387550D}" dt="2025-03-13T02:16:05.330" v="830" actId="20577"/>
        <pc:sldMkLst>
          <pc:docMk/>
          <pc:sldMk cId="1219810510" sldId="325"/>
        </pc:sldMkLst>
      </pc:sldChg>
      <pc:sldChg chg="addSp delSp modSp mod modNotesTx">
        <pc:chgData name="Natalie Lund" userId="61167403-f0a7-408c-8162-83faac06c16e" providerId="ADAL" clId="{C1465888-C8D4-4B49-8935-5D1F2387550D}" dt="2025-03-27T06:09:36.912" v="2891" actId="1036"/>
        <pc:sldMkLst>
          <pc:docMk/>
          <pc:sldMk cId="2502608700" sldId="329"/>
        </pc:sldMkLst>
        <pc:spChg chg="add mod">
          <ac:chgData name="Natalie Lund" userId="61167403-f0a7-408c-8162-83faac06c16e" providerId="ADAL" clId="{C1465888-C8D4-4B49-8935-5D1F2387550D}" dt="2025-03-27T06:09:24.678" v="2886" actId="1036"/>
          <ac:spMkLst>
            <pc:docMk/>
            <pc:sldMk cId="2502608700" sldId="329"/>
            <ac:spMk id="2" creationId="{2EE5539B-F9C7-A1C6-F959-7D8D0F15B1D0}"/>
          </ac:spMkLst>
        </pc:spChg>
        <pc:spChg chg="add del mod">
          <ac:chgData name="Natalie Lund" userId="61167403-f0a7-408c-8162-83faac06c16e" providerId="ADAL" clId="{C1465888-C8D4-4B49-8935-5D1F2387550D}" dt="2025-03-27T06:09:15.507" v="2874" actId="478"/>
          <ac:spMkLst>
            <pc:docMk/>
            <pc:sldMk cId="2502608700" sldId="329"/>
            <ac:spMk id="3" creationId="{13BB3817-8BB5-1E01-5F1F-B8B32D5AD12B}"/>
          </ac:spMkLst>
        </pc:spChg>
        <pc:spChg chg="add mod">
          <ac:chgData name="Natalie Lund" userId="61167403-f0a7-408c-8162-83faac06c16e" providerId="ADAL" clId="{C1465888-C8D4-4B49-8935-5D1F2387550D}" dt="2025-03-27T06:09:36.912" v="2891" actId="1036"/>
          <ac:spMkLst>
            <pc:docMk/>
            <pc:sldMk cId="2502608700" sldId="329"/>
            <ac:spMk id="4" creationId="{9AE56CF6-F7F2-C2A3-EE40-F9F80B950B0F}"/>
          </ac:spMkLst>
        </pc:spChg>
        <pc:spChg chg="add del mod">
          <ac:chgData name="Natalie Lund" userId="61167403-f0a7-408c-8162-83faac06c16e" providerId="ADAL" clId="{C1465888-C8D4-4B49-8935-5D1F2387550D}" dt="2025-03-27T06:09:15.507" v="2874" actId="478"/>
          <ac:spMkLst>
            <pc:docMk/>
            <pc:sldMk cId="2502608700" sldId="329"/>
            <ac:spMk id="5" creationId="{1C866DFA-E06E-3C65-E7A0-3F9BB78604B0}"/>
          </ac:spMkLst>
        </pc:spChg>
      </pc:sldChg>
      <pc:sldChg chg="del">
        <pc:chgData name="Natalie Lund" userId="61167403-f0a7-408c-8162-83faac06c16e" providerId="ADAL" clId="{C1465888-C8D4-4B49-8935-5D1F2387550D}" dt="2025-03-13T02:02:06.555" v="8" actId="47"/>
        <pc:sldMkLst>
          <pc:docMk/>
          <pc:sldMk cId="3736195620" sldId="332"/>
        </pc:sldMkLst>
      </pc:sldChg>
      <pc:sldChg chg="modNotesTx">
        <pc:chgData name="Natalie Lund" userId="61167403-f0a7-408c-8162-83faac06c16e" providerId="ADAL" clId="{C1465888-C8D4-4B49-8935-5D1F2387550D}" dt="2025-03-13T02:07:45.723" v="360" actId="6549"/>
        <pc:sldMkLst>
          <pc:docMk/>
          <pc:sldMk cId="1759082124" sldId="333"/>
        </pc:sldMkLst>
      </pc:sldChg>
      <pc:sldChg chg="modSp mod modNotesTx">
        <pc:chgData name="Natalie Lund" userId="61167403-f0a7-408c-8162-83faac06c16e" providerId="ADAL" clId="{C1465888-C8D4-4B49-8935-5D1F2387550D}" dt="2025-03-27T04:29:09.099" v="2702" actId="1035"/>
        <pc:sldMkLst>
          <pc:docMk/>
          <pc:sldMk cId="1624763699" sldId="335"/>
        </pc:sldMkLst>
        <pc:spChg chg="mod">
          <ac:chgData name="Natalie Lund" userId="61167403-f0a7-408c-8162-83faac06c16e" providerId="ADAL" clId="{C1465888-C8D4-4B49-8935-5D1F2387550D}" dt="2025-03-27T04:29:09.099" v="2702" actId="1035"/>
          <ac:spMkLst>
            <pc:docMk/>
            <pc:sldMk cId="1624763699" sldId="335"/>
            <ac:spMk id="3" creationId="{63E2EBA5-2006-B95D-E1B4-B26C1E8E1778}"/>
          </ac:spMkLst>
        </pc:spChg>
      </pc:sldChg>
      <pc:sldChg chg="modSp mod modNotesTx">
        <pc:chgData name="Natalie Lund" userId="61167403-f0a7-408c-8162-83faac06c16e" providerId="ADAL" clId="{C1465888-C8D4-4B49-8935-5D1F2387550D}" dt="2025-03-13T02:45:25.442" v="2149" actId="20577"/>
        <pc:sldMkLst>
          <pc:docMk/>
          <pc:sldMk cId="2214481072" sldId="338"/>
        </pc:sldMkLst>
        <pc:spChg chg="mod">
          <ac:chgData name="Natalie Lund" userId="61167403-f0a7-408c-8162-83faac06c16e" providerId="ADAL" clId="{C1465888-C8D4-4B49-8935-5D1F2387550D}" dt="2025-03-13T02:40:05.177" v="1958" actId="20577"/>
          <ac:spMkLst>
            <pc:docMk/>
            <pc:sldMk cId="2214481072" sldId="338"/>
            <ac:spMk id="4" creationId="{C262B76E-45C1-9C54-62E8-B197ED207BE7}"/>
          </ac:spMkLst>
        </pc:spChg>
      </pc:sldChg>
      <pc:sldChg chg="modSp mod modNotesTx">
        <pc:chgData name="Natalie Lund" userId="61167403-f0a7-408c-8162-83faac06c16e" providerId="ADAL" clId="{C1465888-C8D4-4B49-8935-5D1F2387550D}" dt="2025-03-13T03:10:05.203" v="2657" actId="20577"/>
        <pc:sldMkLst>
          <pc:docMk/>
          <pc:sldMk cId="730954496" sldId="340"/>
        </pc:sldMkLst>
        <pc:spChg chg="mod">
          <ac:chgData name="Natalie Lund" userId="61167403-f0a7-408c-8162-83faac06c16e" providerId="ADAL" clId="{C1465888-C8D4-4B49-8935-5D1F2387550D}" dt="2025-03-13T03:10:05.203" v="2657" actId="20577"/>
          <ac:spMkLst>
            <pc:docMk/>
            <pc:sldMk cId="730954496" sldId="340"/>
            <ac:spMk id="3" creationId="{A972F580-3AD6-AF5B-CD4B-3ACB8484A0CA}"/>
          </ac:spMkLst>
        </pc:spChg>
      </pc:sldChg>
      <pc:sldChg chg="modNotesTx">
        <pc:chgData name="Natalie Lund" userId="61167403-f0a7-408c-8162-83faac06c16e" providerId="ADAL" clId="{C1465888-C8D4-4B49-8935-5D1F2387550D}" dt="2025-03-27T08:44:32.073" v="3151"/>
        <pc:sldMkLst>
          <pc:docMk/>
          <pc:sldMk cId="3124639423" sldId="343"/>
        </pc:sldMkLst>
      </pc:sldChg>
      <pc:sldChg chg="modNotesTx">
        <pc:chgData name="Natalie Lund" userId="61167403-f0a7-408c-8162-83faac06c16e" providerId="ADAL" clId="{C1465888-C8D4-4B49-8935-5D1F2387550D}" dt="2025-03-13T02:47:49.544" v="2457" actId="6549"/>
        <pc:sldMkLst>
          <pc:docMk/>
          <pc:sldMk cId="1142483825" sldId="347"/>
        </pc:sldMkLst>
      </pc:sldChg>
      <pc:sldChg chg="modNotesTx">
        <pc:chgData name="Natalie Lund" userId="61167403-f0a7-408c-8162-83faac06c16e" providerId="ADAL" clId="{C1465888-C8D4-4B49-8935-5D1F2387550D}" dt="2025-03-13T02:48:24.728" v="2464" actId="6549"/>
        <pc:sldMkLst>
          <pc:docMk/>
          <pc:sldMk cId="1836764802" sldId="349"/>
        </pc:sldMkLst>
      </pc:sldChg>
      <pc:sldChg chg="modSp mod modNotesTx">
        <pc:chgData name="Natalie Lund" userId="61167403-f0a7-408c-8162-83faac06c16e" providerId="ADAL" clId="{C1465888-C8D4-4B49-8935-5D1F2387550D}" dt="2025-03-13T02:57:49.083" v="2504" actId="20577"/>
        <pc:sldMkLst>
          <pc:docMk/>
          <pc:sldMk cId="3455521023" sldId="350"/>
        </pc:sldMkLst>
        <pc:spChg chg="mod">
          <ac:chgData name="Natalie Lund" userId="61167403-f0a7-408c-8162-83faac06c16e" providerId="ADAL" clId="{C1465888-C8D4-4B49-8935-5D1F2387550D}" dt="2025-03-13T02:57:45.623" v="2502" actId="20577"/>
          <ac:spMkLst>
            <pc:docMk/>
            <pc:sldMk cId="3455521023" sldId="350"/>
            <ac:spMk id="12" creationId="{483C8078-0520-8364-BCBF-93D461AC41B0}"/>
          </ac:spMkLst>
        </pc:spChg>
      </pc:sldChg>
      <pc:sldChg chg="modSp mod modNotesTx">
        <pc:chgData name="Natalie Lund" userId="61167403-f0a7-408c-8162-83faac06c16e" providerId="ADAL" clId="{C1465888-C8D4-4B49-8935-5D1F2387550D}" dt="2025-03-13T03:14:30.345" v="2691" actId="113"/>
        <pc:sldMkLst>
          <pc:docMk/>
          <pc:sldMk cId="2403957171" sldId="351"/>
        </pc:sldMkLst>
        <pc:spChg chg="mod">
          <ac:chgData name="Natalie Lund" userId="61167403-f0a7-408c-8162-83faac06c16e" providerId="ADAL" clId="{C1465888-C8D4-4B49-8935-5D1F2387550D}" dt="2025-03-13T03:13:27.090" v="2682" actId="20577"/>
          <ac:spMkLst>
            <pc:docMk/>
            <pc:sldMk cId="2403957171" sldId="351"/>
            <ac:spMk id="3" creationId="{7E40341B-D4E6-6685-7084-04CB7E2A326C}"/>
          </ac:spMkLst>
        </pc:spChg>
        <pc:picChg chg="mod">
          <ac:chgData name="Natalie Lund" userId="61167403-f0a7-408c-8162-83faac06c16e" providerId="ADAL" clId="{C1465888-C8D4-4B49-8935-5D1F2387550D}" dt="2025-03-13T03:13:46.414" v="2684" actId="1076"/>
          <ac:picMkLst>
            <pc:docMk/>
            <pc:sldMk cId="2403957171" sldId="351"/>
            <ac:picMk id="5" creationId="{20E367E6-8A16-C717-EED7-CA22D792465F}"/>
          </ac:picMkLst>
        </pc:picChg>
      </pc:sldChg>
      <pc:sldChg chg="modSp mod modNotesTx">
        <pc:chgData name="Natalie Lund" userId="61167403-f0a7-408c-8162-83faac06c16e" providerId="ADAL" clId="{C1465888-C8D4-4B49-8935-5D1F2387550D}" dt="2025-03-13T03:13:01.698" v="2675" actId="113"/>
        <pc:sldMkLst>
          <pc:docMk/>
          <pc:sldMk cId="2152000558" sldId="352"/>
        </pc:sldMkLst>
        <pc:graphicFrameChg chg="modGraphic">
          <ac:chgData name="Natalie Lund" userId="61167403-f0a7-408c-8162-83faac06c16e" providerId="ADAL" clId="{C1465888-C8D4-4B49-8935-5D1F2387550D}" dt="2025-03-13T03:12:47.332" v="2673" actId="20577"/>
          <ac:graphicFrameMkLst>
            <pc:docMk/>
            <pc:sldMk cId="2152000558" sldId="352"/>
            <ac:graphicFrameMk id="4" creationId="{F2C7C3CF-F274-E4DB-0F1D-FA0AE8F4CBD5}"/>
          </ac:graphicFrameMkLst>
        </pc:graphicFrameChg>
      </pc:sldChg>
      <pc:sldChg chg="modNotesTx">
        <pc:chgData name="Natalie Lund" userId="61167403-f0a7-408c-8162-83faac06c16e" providerId="ADAL" clId="{C1465888-C8D4-4B49-8935-5D1F2387550D}" dt="2025-03-13T03:10:56.913" v="2658" actId="113"/>
        <pc:sldMkLst>
          <pc:docMk/>
          <pc:sldMk cId="3439379925" sldId="354"/>
        </pc:sldMkLst>
      </pc:sldChg>
      <pc:sldChg chg="modSp mod modNotesTx">
        <pc:chgData name="Natalie Lund" userId="61167403-f0a7-408c-8162-83faac06c16e" providerId="ADAL" clId="{C1465888-C8D4-4B49-8935-5D1F2387550D}" dt="2025-03-13T03:14:21.426" v="2690" actId="113"/>
        <pc:sldMkLst>
          <pc:docMk/>
          <pc:sldMk cId="4207204480" sldId="355"/>
        </pc:sldMkLst>
        <pc:picChg chg="mod">
          <ac:chgData name="Natalie Lund" userId="61167403-f0a7-408c-8162-83faac06c16e" providerId="ADAL" clId="{C1465888-C8D4-4B49-8935-5D1F2387550D}" dt="2025-03-13T03:14:13.900" v="2689" actId="1076"/>
          <ac:picMkLst>
            <pc:docMk/>
            <pc:sldMk cId="4207204480" sldId="355"/>
            <ac:picMk id="4" creationId="{3D1F7C14-6611-9B7C-F7DF-8E6C187045E8}"/>
          </ac:picMkLst>
        </pc:picChg>
      </pc:sldChg>
      <pc:sldChg chg="modNotesTx">
        <pc:chgData name="Natalie Lund" userId="61167403-f0a7-408c-8162-83faac06c16e" providerId="ADAL" clId="{C1465888-C8D4-4B49-8935-5D1F2387550D}" dt="2025-03-13T02:07:33.016" v="356" actId="20577"/>
        <pc:sldMkLst>
          <pc:docMk/>
          <pc:sldMk cId="3402070834" sldId="358"/>
        </pc:sldMkLst>
      </pc:sldChg>
      <pc:sldChg chg="modNotesTx">
        <pc:chgData name="Natalie Lund" userId="61167403-f0a7-408c-8162-83faac06c16e" providerId="ADAL" clId="{C1465888-C8D4-4B49-8935-5D1F2387550D}" dt="2025-03-13T02:47:17.387" v="2455" actId="20577"/>
        <pc:sldMkLst>
          <pc:docMk/>
          <pc:sldMk cId="2929861790" sldId="359"/>
        </pc:sldMkLst>
      </pc:sldChg>
      <pc:sldChg chg="modNotesTx">
        <pc:chgData name="Natalie Lund" userId="61167403-f0a7-408c-8162-83faac06c16e" providerId="ADAL" clId="{C1465888-C8D4-4B49-8935-5D1F2387550D}" dt="2025-03-13T02:27:09.466" v="1695" actId="20577"/>
        <pc:sldMkLst>
          <pc:docMk/>
          <pc:sldMk cId="1434743671" sldId="361"/>
        </pc:sldMkLst>
      </pc:sldChg>
      <pc:sldChg chg="modNotesTx">
        <pc:chgData name="Natalie Lund" userId="61167403-f0a7-408c-8162-83faac06c16e" providerId="ADAL" clId="{C1465888-C8D4-4B49-8935-5D1F2387550D}" dt="2025-03-13T02:48:47.687" v="2493" actId="6549"/>
        <pc:sldMkLst>
          <pc:docMk/>
          <pc:sldMk cId="1318987628" sldId="362"/>
        </pc:sldMkLst>
      </pc:sldChg>
      <pc:sldChg chg="modSp mod">
        <pc:chgData name="Natalie Lund" userId="61167403-f0a7-408c-8162-83faac06c16e" providerId="ADAL" clId="{C1465888-C8D4-4B49-8935-5D1F2387550D}" dt="2025-03-13T03:15:32.874" v="2693" actId="20577"/>
        <pc:sldMkLst>
          <pc:docMk/>
          <pc:sldMk cId="309471865" sldId="363"/>
        </pc:sldMkLst>
        <pc:spChg chg="mod">
          <ac:chgData name="Natalie Lund" userId="61167403-f0a7-408c-8162-83faac06c16e" providerId="ADAL" clId="{C1465888-C8D4-4B49-8935-5D1F2387550D}" dt="2025-03-13T03:15:32.874" v="2693" actId="20577"/>
          <ac:spMkLst>
            <pc:docMk/>
            <pc:sldMk cId="309471865" sldId="363"/>
            <ac:spMk id="3" creationId="{97CE3B23-7F57-AA22-6094-7A8C262F16BD}"/>
          </ac:spMkLst>
        </pc:spChg>
      </pc:sldChg>
      <pc:sldChg chg="modNotesTx">
        <pc:chgData name="Natalie Lund" userId="61167403-f0a7-408c-8162-83faac06c16e" providerId="ADAL" clId="{C1465888-C8D4-4B49-8935-5D1F2387550D}" dt="2025-03-13T03:08:24.515" v="2582" actId="20577"/>
        <pc:sldMkLst>
          <pc:docMk/>
          <pc:sldMk cId="4113731878" sldId="364"/>
        </pc:sldMkLst>
      </pc:sldChg>
      <pc:sldChg chg="modNotesTx">
        <pc:chgData name="Natalie Lund" userId="61167403-f0a7-408c-8162-83faac06c16e" providerId="ADAL" clId="{C1465888-C8D4-4B49-8935-5D1F2387550D}" dt="2025-03-13T03:06:22.689" v="2509" actId="12"/>
        <pc:sldMkLst>
          <pc:docMk/>
          <pc:sldMk cId="4165434425" sldId="367"/>
        </pc:sldMkLst>
      </pc:sldChg>
      <pc:sldChg chg="modNotesTx">
        <pc:chgData name="Natalie Lund" userId="61167403-f0a7-408c-8162-83faac06c16e" providerId="ADAL" clId="{C1465888-C8D4-4B49-8935-5D1F2387550D}" dt="2025-03-13T02:03:46.619" v="170" actId="20577"/>
        <pc:sldMkLst>
          <pc:docMk/>
          <pc:sldMk cId="2583301979" sldId="368"/>
        </pc:sldMkLst>
      </pc:sldChg>
      <pc:sldChg chg="addSp delSp modSp mod modNotesTx">
        <pc:chgData name="Natalie Lund" userId="61167403-f0a7-408c-8162-83faac06c16e" providerId="ADAL" clId="{C1465888-C8D4-4B49-8935-5D1F2387550D}" dt="2025-03-27T08:38:31.954" v="2931" actId="1035"/>
        <pc:sldMkLst>
          <pc:docMk/>
          <pc:sldMk cId="3003569945" sldId="408"/>
        </pc:sldMkLst>
        <pc:spChg chg="add mod">
          <ac:chgData name="Natalie Lund" userId="61167403-f0a7-408c-8162-83faac06c16e" providerId="ADAL" clId="{C1465888-C8D4-4B49-8935-5D1F2387550D}" dt="2025-03-27T08:38:26.493" v="2910" actId="1036"/>
          <ac:spMkLst>
            <pc:docMk/>
            <pc:sldMk cId="3003569945" sldId="408"/>
            <ac:spMk id="2" creationId="{690706D2-3E0D-AFDB-7F60-DD424FD016C8}"/>
          </ac:spMkLst>
        </pc:spChg>
        <pc:spChg chg="add mod">
          <ac:chgData name="Natalie Lund" userId="61167403-f0a7-408c-8162-83faac06c16e" providerId="ADAL" clId="{C1465888-C8D4-4B49-8935-5D1F2387550D}" dt="2025-03-27T08:38:31.954" v="2931" actId="1035"/>
          <ac:spMkLst>
            <pc:docMk/>
            <pc:sldMk cId="3003569945" sldId="408"/>
            <ac:spMk id="3" creationId="{D37B90CF-4E6E-B78C-64BD-0BFD710F984F}"/>
          </ac:spMkLst>
        </pc:spChg>
        <pc:spChg chg="add mod">
          <ac:chgData name="Natalie Lund" userId="61167403-f0a7-408c-8162-83faac06c16e" providerId="ADAL" clId="{C1465888-C8D4-4B49-8935-5D1F2387550D}" dt="2025-03-27T08:38:29.129" v="2917" actId="1035"/>
          <ac:spMkLst>
            <pc:docMk/>
            <pc:sldMk cId="3003569945" sldId="408"/>
            <ac:spMk id="4" creationId="{9C5A6824-EDDC-760E-1361-F5D874FFF3DF}"/>
          </ac:spMkLst>
        </pc:spChg>
        <pc:spChg chg="add del mod">
          <ac:chgData name="Natalie Lund" userId="61167403-f0a7-408c-8162-83faac06c16e" providerId="ADAL" clId="{C1465888-C8D4-4B49-8935-5D1F2387550D}" dt="2025-03-27T08:38:19.460" v="2892" actId="478"/>
          <ac:spMkLst>
            <pc:docMk/>
            <pc:sldMk cId="3003569945" sldId="408"/>
            <ac:spMk id="5" creationId="{46FC0829-E182-CD6D-AD29-E6A85C5FB45C}"/>
          </ac:spMkLst>
        </pc:spChg>
      </pc:sldChg>
      <pc:sldChg chg="addSp modSp mod modNotesTx">
        <pc:chgData name="Natalie Lund" userId="61167403-f0a7-408c-8162-83faac06c16e" providerId="ADAL" clId="{C1465888-C8D4-4B49-8935-5D1F2387550D}" dt="2025-03-27T08:39:12.016" v="2976" actId="1035"/>
        <pc:sldMkLst>
          <pc:docMk/>
          <pc:sldMk cId="2574668874" sldId="409"/>
        </pc:sldMkLst>
        <pc:spChg chg="add mod">
          <ac:chgData name="Natalie Lund" userId="61167403-f0a7-408c-8162-83faac06c16e" providerId="ADAL" clId="{C1465888-C8D4-4B49-8935-5D1F2387550D}" dt="2025-03-27T08:38:54.640" v="2955" actId="1035"/>
          <ac:spMkLst>
            <pc:docMk/>
            <pc:sldMk cId="2574668874" sldId="409"/>
            <ac:spMk id="2" creationId="{3FC9A8B3-669E-F847-673B-67EAF26BDFC4}"/>
          </ac:spMkLst>
        </pc:spChg>
        <pc:spChg chg="add mod">
          <ac:chgData name="Natalie Lund" userId="61167403-f0a7-408c-8162-83faac06c16e" providerId="ADAL" clId="{C1465888-C8D4-4B49-8935-5D1F2387550D}" dt="2025-03-27T08:39:05.158" v="2968" actId="1035"/>
          <ac:spMkLst>
            <pc:docMk/>
            <pc:sldMk cId="2574668874" sldId="409"/>
            <ac:spMk id="3" creationId="{7FF7C51B-9EBE-6624-DB76-79F8B6ED6A24}"/>
          </ac:spMkLst>
        </pc:spChg>
        <pc:spChg chg="add mod">
          <ac:chgData name="Natalie Lund" userId="61167403-f0a7-408c-8162-83faac06c16e" providerId="ADAL" clId="{C1465888-C8D4-4B49-8935-5D1F2387550D}" dt="2025-03-27T08:39:00.247" v="2962" actId="1035"/>
          <ac:spMkLst>
            <pc:docMk/>
            <pc:sldMk cId="2574668874" sldId="409"/>
            <ac:spMk id="4" creationId="{DD016CAF-BA29-25DC-C9AC-F457CFA58A30}"/>
          </ac:spMkLst>
        </pc:spChg>
        <pc:spChg chg="add mod">
          <ac:chgData name="Natalie Lund" userId="61167403-f0a7-408c-8162-83faac06c16e" providerId="ADAL" clId="{C1465888-C8D4-4B49-8935-5D1F2387550D}" dt="2025-03-27T08:39:12.016" v="2976" actId="1035"/>
          <ac:spMkLst>
            <pc:docMk/>
            <pc:sldMk cId="2574668874" sldId="409"/>
            <ac:spMk id="5" creationId="{C3DDD973-CC8C-281A-762F-D3E1595F5449}"/>
          </ac:spMkLst>
        </pc:spChg>
      </pc:sldChg>
      <pc:sldChg chg="addSp modSp mod modNotesTx">
        <pc:chgData name="Natalie Lund" userId="61167403-f0a7-408c-8162-83faac06c16e" providerId="ADAL" clId="{C1465888-C8D4-4B49-8935-5D1F2387550D}" dt="2025-03-27T08:40:00.367" v="3050" actId="11"/>
        <pc:sldMkLst>
          <pc:docMk/>
          <pc:sldMk cId="521783927" sldId="410"/>
        </pc:sldMkLst>
        <pc:spChg chg="add mod">
          <ac:chgData name="Natalie Lund" userId="61167403-f0a7-408c-8162-83faac06c16e" providerId="ADAL" clId="{C1465888-C8D4-4B49-8935-5D1F2387550D}" dt="2025-03-27T08:39:38.374" v="3000" actId="1035"/>
          <ac:spMkLst>
            <pc:docMk/>
            <pc:sldMk cId="521783927" sldId="410"/>
            <ac:spMk id="2" creationId="{CBC21DAA-DD84-63CC-D914-0D2870F01136}"/>
          </ac:spMkLst>
        </pc:spChg>
        <pc:spChg chg="add mod">
          <ac:chgData name="Natalie Lund" userId="61167403-f0a7-408c-8162-83faac06c16e" providerId="ADAL" clId="{C1465888-C8D4-4B49-8935-5D1F2387550D}" dt="2025-03-27T08:39:46.034" v="3029" actId="1035"/>
          <ac:spMkLst>
            <pc:docMk/>
            <pc:sldMk cId="521783927" sldId="410"/>
            <ac:spMk id="3" creationId="{BE65FFF7-2CE7-92E1-FB23-5334179566B1}"/>
          </ac:spMkLst>
        </pc:spChg>
        <pc:spChg chg="add mod">
          <ac:chgData name="Natalie Lund" userId="61167403-f0a7-408c-8162-83faac06c16e" providerId="ADAL" clId="{C1465888-C8D4-4B49-8935-5D1F2387550D}" dt="2025-03-27T08:39:42.123" v="3014" actId="1035"/>
          <ac:spMkLst>
            <pc:docMk/>
            <pc:sldMk cId="521783927" sldId="410"/>
            <ac:spMk id="4" creationId="{C732F12F-31C0-2810-B51A-AEB7107D2381}"/>
          </ac:spMkLst>
        </pc:spChg>
        <pc:spChg chg="add mod">
          <ac:chgData name="Natalie Lund" userId="61167403-f0a7-408c-8162-83faac06c16e" providerId="ADAL" clId="{C1465888-C8D4-4B49-8935-5D1F2387550D}" dt="2025-03-27T08:39:53.335" v="3049" actId="1036"/>
          <ac:spMkLst>
            <pc:docMk/>
            <pc:sldMk cId="521783927" sldId="410"/>
            <ac:spMk id="5" creationId="{7631E714-1972-6F3E-0B1F-BC664DB3D0BD}"/>
          </ac:spMkLst>
        </pc:spChg>
      </pc:sldChg>
      <pc:sldChg chg="addSp modSp mod modNotesTx">
        <pc:chgData name="Natalie Lund" userId="61167403-f0a7-408c-8162-83faac06c16e" providerId="ADAL" clId="{C1465888-C8D4-4B49-8935-5D1F2387550D}" dt="2025-03-27T08:42:28.217" v="3118" actId="1036"/>
        <pc:sldMkLst>
          <pc:docMk/>
          <pc:sldMk cId="2659255190" sldId="411"/>
        </pc:sldMkLst>
        <pc:spChg chg="add mod">
          <ac:chgData name="Natalie Lund" userId="61167403-f0a7-408c-8162-83faac06c16e" providerId="ADAL" clId="{C1465888-C8D4-4B49-8935-5D1F2387550D}" dt="2025-03-27T08:41:21.112" v="3072" actId="1035"/>
          <ac:spMkLst>
            <pc:docMk/>
            <pc:sldMk cId="2659255190" sldId="411"/>
            <ac:spMk id="2" creationId="{C260C2A7-1844-2BA1-AA22-582CC5EC52E4}"/>
          </ac:spMkLst>
        </pc:spChg>
        <pc:spChg chg="add mod">
          <ac:chgData name="Natalie Lund" userId="61167403-f0a7-408c-8162-83faac06c16e" providerId="ADAL" clId="{C1465888-C8D4-4B49-8935-5D1F2387550D}" dt="2025-03-27T08:41:31.378" v="3092" actId="1035"/>
          <ac:spMkLst>
            <pc:docMk/>
            <pc:sldMk cId="2659255190" sldId="411"/>
            <ac:spMk id="3" creationId="{9B224788-2EB2-B582-2F57-C30CF61D2177}"/>
          </ac:spMkLst>
        </pc:spChg>
        <pc:spChg chg="add mod">
          <ac:chgData name="Natalie Lund" userId="61167403-f0a7-408c-8162-83faac06c16e" providerId="ADAL" clId="{C1465888-C8D4-4B49-8935-5D1F2387550D}" dt="2025-03-27T08:41:25.556" v="3082" actId="1036"/>
          <ac:spMkLst>
            <pc:docMk/>
            <pc:sldMk cId="2659255190" sldId="411"/>
            <ac:spMk id="4" creationId="{BE86674F-5B83-93C6-69DC-4743310CEB3F}"/>
          </ac:spMkLst>
        </pc:spChg>
        <pc:spChg chg="add mod">
          <ac:chgData name="Natalie Lund" userId="61167403-f0a7-408c-8162-83faac06c16e" providerId="ADAL" clId="{C1465888-C8D4-4B49-8935-5D1F2387550D}" dt="2025-03-27T08:42:28.217" v="3118" actId="1036"/>
          <ac:spMkLst>
            <pc:docMk/>
            <pc:sldMk cId="2659255190" sldId="411"/>
            <ac:spMk id="5" creationId="{A6AC19C8-6BA5-4490-B35B-7AE1DED148F8}"/>
          </ac:spMkLst>
        </pc:spChg>
      </pc:sldChg>
      <pc:sldChg chg="addSp delSp modSp mod modNotesTx">
        <pc:chgData name="Natalie Lund" userId="61167403-f0a7-408c-8162-83faac06c16e" providerId="ADAL" clId="{C1465888-C8D4-4B49-8935-5D1F2387550D}" dt="2025-03-27T08:43:08.009" v="3143" actId="1035"/>
        <pc:sldMkLst>
          <pc:docMk/>
          <pc:sldMk cId="3672780973" sldId="412"/>
        </pc:sldMkLst>
        <pc:spChg chg="add mod">
          <ac:chgData name="Natalie Lund" userId="61167403-f0a7-408c-8162-83faac06c16e" providerId="ADAL" clId="{C1465888-C8D4-4B49-8935-5D1F2387550D}" dt="2025-03-27T08:42:43.209" v="3131" actId="1035"/>
          <ac:spMkLst>
            <pc:docMk/>
            <pc:sldMk cId="3672780973" sldId="412"/>
            <ac:spMk id="2" creationId="{6C698C3F-0C08-96C2-60E2-258BD2FE6FDB}"/>
          </ac:spMkLst>
        </pc:spChg>
        <pc:spChg chg="add mod">
          <ac:chgData name="Natalie Lund" userId="61167403-f0a7-408c-8162-83faac06c16e" providerId="ADAL" clId="{C1465888-C8D4-4B49-8935-5D1F2387550D}" dt="2025-03-27T08:42:55.250" v="3139" actId="1035"/>
          <ac:spMkLst>
            <pc:docMk/>
            <pc:sldMk cId="3672780973" sldId="412"/>
            <ac:spMk id="3" creationId="{73D87931-09EC-868B-36DD-2D1602DC8832}"/>
          </ac:spMkLst>
        </pc:spChg>
        <pc:spChg chg="add mod">
          <ac:chgData name="Natalie Lund" userId="61167403-f0a7-408c-8162-83faac06c16e" providerId="ADAL" clId="{C1465888-C8D4-4B49-8935-5D1F2387550D}" dt="2025-03-27T08:43:08.009" v="3143" actId="1035"/>
          <ac:spMkLst>
            <pc:docMk/>
            <pc:sldMk cId="3672780973" sldId="412"/>
            <ac:spMk id="4" creationId="{FBF3958C-CBCB-6001-A733-6DFC46F88169}"/>
          </ac:spMkLst>
        </pc:spChg>
        <pc:spChg chg="add del mod">
          <ac:chgData name="Natalie Lund" userId="61167403-f0a7-408c-8162-83faac06c16e" providerId="ADAL" clId="{C1465888-C8D4-4B49-8935-5D1F2387550D}" dt="2025-03-27T08:42:37.386" v="3119" actId="478"/>
          <ac:spMkLst>
            <pc:docMk/>
            <pc:sldMk cId="3672780973" sldId="412"/>
            <ac:spMk id="5" creationId="{7E639C84-B32C-685F-A68A-EEA0C1E3E176}"/>
          </ac:spMkLst>
        </pc:spChg>
      </pc:sldChg>
      <pc:sldChg chg="addSp modSp mod">
        <pc:chgData name="Natalie Lund" userId="61167403-f0a7-408c-8162-83faac06c16e" providerId="ADAL" clId="{C1465888-C8D4-4B49-8935-5D1F2387550D}" dt="2025-03-27T06:09:33.435" v="2889" actId="1036"/>
        <pc:sldMkLst>
          <pc:docMk/>
          <pc:sldMk cId="695302694" sldId="413"/>
        </pc:sldMkLst>
        <pc:spChg chg="add mod">
          <ac:chgData name="Natalie Lund" userId="61167403-f0a7-408c-8162-83faac06c16e" providerId="ADAL" clId="{C1465888-C8D4-4B49-8935-5D1F2387550D}" dt="2025-03-27T06:09:30.200" v="2887"/>
          <ac:spMkLst>
            <pc:docMk/>
            <pc:sldMk cId="695302694" sldId="413"/>
            <ac:spMk id="3" creationId="{39668EB3-76F3-EE62-1B1F-C71C40590226}"/>
          </ac:spMkLst>
        </pc:spChg>
        <pc:spChg chg="add mod">
          <ac:chgData name="Natalie Lund" userId="61167403-f0a7-408c-8162-83faac06c16e" providerId="ADAL" clId="{C1465888-C8D4-4B49-8935-5D1F2387550D}" dt="2025-03-27T06:09:33.435" v="2889" actId="1036"/>
          <ac:spMkLst>
            <pc:docMk/>
            <pc:sldMk cId="695302694" sldId="413"/>
            <ac:spMk id="4" creationId="{9625862D-0D19-76C6-DFE1-F5512CCD622B}"/>
          </ac:spMkLst>
        </pc:spChg>
      </pc:sldChg>
      <pc:sldChg chg="addSp modSp">
        <pc:chgData name="Natalie Lund" userId="61167403-f0a7-408c-8162-83faac06c16e" providerId="ADAL" clId="{C1465888-C8D4-4B49-8935-5D1F2387550D}" dt="2025-03-27T08:38:36.476" v="2932"/>
        <pc:sldMkLst>
          <pc:docMk/>
          <pc:sldMk cId="933349022" sldId="414"/>
        </pc:sldMkLst>
        <pc:spChg chg="add mod">
          <ac:chgData name="Natalie Lund" userId="61167403-f0a7-408c-8162-83faac06c16e" providerId="ADAL" clId="{C1465888-C8D4-4B49-8935-5D1F2387550D}" dt="2025-03-27T08:38:36.476" v="2932"/>
          <ac:spMkLst>
            <pc:docMk/>
            <pc:sldMk cId="933349022" sldId="414"/>
            <ac:spMk id="3" creationId="{D44668C4-7792-55D5-1519-540EB9EE0626}"/>
          </ac:spMkLst>
        </pc:spChg>
        <pc:spChg chg="add mod">
          <ac:chgData name="Natalie Lund" userId="61167403-f0a7-408c-8162-83faac06c16e" providerId="ADAL" clId="{C1465888-C8D4-4B49-8935-5D1F2387550D}" dt="2025-03-27T08:38:36.476" v="2932"/>
          <ac:spMkLst>
            <pc:docMk/>
            <pc:sldMk cId="933349022" sldId="414"/>
            <ac:spMk id="4" creationId="{CEEAC68F-FC69-CD4A-3F07-096123915917}"/>
          </ac:spMkLst>
        </pc:spChg>
        <pc:spChg chg="add mod">
          <ac:chgData name="Natalie Lund" userId="61167403-f0a7-408c-8162-83faac06c16e" providerId="ADAL" clId="{C1465888-C8D4-4B49-8935-5D1F2387550D}" dt="2025-03-27T08:38:36.476" v="2932"/>
          <ac:spMkLst>
            <pc:docMk/>
            <pc:sldMk cId="933349022" sldId="414"/>
            <ac:spMk id="5" creationId="{D2FE6578-839B-1610-ADF1-0E1F03A16D48}"/>
          </ac:spMkLst>
        </pc:spChg>
      </pc:sldChg>
      <pc:sldChg chg="addSp modSp">
        <pc:chgData name="Natalie Lund" userId="61167403-f0a7-408c-8162-83faac06c16e" providerId="ADAL" clId="{C1465888-C8D4-4B49-8935-5D1F2387550D}" dt="2025-03-27T08:39:24.863" v="2977"/>
        <pc:sldMkLst>
          <pc:docMk/>
          <pc:sldMk cId="3370442787" sldId="415"/>
        </pc:sldMkLst>
        <pc:spChg chg="add mod">
          <ac:chgData name="Natalie Lund" userId="61167403-f0a7-408c-8162-83faac06c16e" providerId="ADAL" clId="{C1465888-C8D4-4B49-8935-5D1F2387550D}" dt="2025-03-27T08:39:24.863" v="2977"/>
          <ac:spMkLst>
            <pc:docMk/>
            <pc:sldMk cId="3370442787" sldId="415"/>
            <ac:spMk id="3" creationId="{218D96F7-83E7-4C09-CD98-CB91E52AD6CA}"/>
          </ac:spMkLst>
        </pc:spChg>
        <pc:spChg chg="add mod">
          <ac:chgData name="Natalie Lund" userId="61167403-f0a7-408c-8162-83faac06c16e" providerId="ADAL" clId="{C1465888-C8D4-4B49-8935-5D1F2387550D}" dt="2025-03-27T08:39:24.863" v="2977"/>
          <ac:spMkLst>
            <pc:docMk/>
            <pc:sldMk cId="3370442787" sldId="415"/>
            <ac:spMk id="4" creationId="{E8846935-12EC-EF5A-2C8C-417A48A47473}"/>
          </ac:spMkLst>
        </pc:spChg>
        <pc:spChg chg="add mod">
          <ac:chgData name="Natalie Lund" userId="61167403-f0a7-408c-8162-83faac06c16e" providerId="ADAL" clId="{C1465888-C8D4-4B49-8935-5D1F2387550D}" dt="2025-03-27T08:39:24.863" v="2977"/>
          <ac:spMkLst>
            <pc:docMk/>
            <pc:sldMk cId="3370442787" sldId="415"/>
            <ac:spMk id="5" creationId="{57E1DDA4-EC57-0A6C-EE57-DBEC358B3DE8}"/>
          </ac:spMkLst>
        </pc:spChg>
        <pc:spChg chg="add mod">
          <ac:chgData name="Natalie Lund" userId="61167403-f0a7-408c-8162-83faac06c16e" providerId="ADAL" clId="{C1465888-C8D4-4B49-8935-5D1F2387550D}" dt="2025-03-27T08:39:24.863" v="2977"/>
          <ac:spMkLst>
            <pc:docMk/>
            <pc:sldMk cId="3370442787" sldId="415"/>
            <ac:spMk id="7" creationId="{3B1D246C-7243-5523-5556-41571F9F279D}"/>
          </ac:spMkLst>
        </pc:spChg>
      </pc:sldChg>
      <pc:sldChg chg="addSp modSp">
        <pc:chgData name="Natalie Lund" userId="61167403-f0a7-408c-8162-83faac06c16e" providerId="ADAL" clId="{C1465888-C8D4-4B49-8935-5D1F2387550D}" dt="2025-03-27T08:40:02.770" v="3051"/>
        <pc:sldMkLst>
          <pc:docMk/>
          <pc:sldMk cId="2200567494" sldId="416"/>
        </pc:sldMkLst>
        <pc:spChg chg="add mod">
          <ac:chgData name="Natalie Lund" userId="61167403-f0a7-408c-8162-83faac06c16e" providerId="ADAL" clId="{C1465888-C8D4-4B49-8935-5D1F2387550D}" dt="2025-03-27T08:40:02.770" v="3051"/>
          <ac:spMkLst>
            <pc:docMk/>
            <pc:sldMk cId="2200567494" sldId="416"/>
            <ac:spMk id="3" creationId="{F6A77F2B-CB5B-2048-427F-03954D15AE8C}"/>
          </ac:spMkLst>
        </pc:spChg>
        <pc:spChg chg="add mod">
          <ac:chgData name="Natalie Lund" userId="61167403-f0a7-408c-8162-83faac06c16e" providerId="ADAL" clId="{C1465888-C8D4-4B49-8935-5D1F2387550D}" dt="2025-03-27T08:40:02.770" v="3051"/>
          <ac:spMkLst>
            <pc:docMk/>
            <pc:sldMk cId="2200567494" sldId="416"/>
            <ac:spMk id="4" creationId="{C613E05D-816A-9708-C23A-B17F70420F51}"/>
          </ac:spMkLst>
        </pc:spChg>
        <pc:spChg chg="add mod">
          <ac:chgData name="Natalie Lund" userId="61167403-f0a7-408c-8162-83faac06c16e" providerId="ADAL" clId="{C1465888-C8D4-4B49-8935-5D1F2387550D}" dt="2025-03-27T08:40:02.770" v="3051"/>
          <ac:spMkLst>
            <pc:docMk/>
            <pc:sldMk cId="2200567494" sldId="416"/>
            <ac:spMk id="5" creationId="{44E16792-4387-D531-5EB8-CE6CB5C02445}"/>
          </ac:spMkLst>
        </pc:spChg>
        <pc:spChg chg="add mod">
          <ac:chgData name="Natalie Lund" userId="61167403-f0a7-408c-8162-83faac06c16e" providerId="ADAL" clId="{C1465888-C8D4-4B49-8935-5D1F2387550D}" dt="2025-03-27T08:40:02.770" v="3051"/>
          <ac:spMkLst>
            <pc:docMk/>
            <pc:sldMk cId="2200567494" sldId="416"/>
            <ac:spMk id="7" creationId="{FACCB456-2503-8C20-5B7A-1E7561EF9A32}"/>
          </ac:spMkLst>
        </pc:spChg>
      </pc:sldChg>
      <pc:sldChg chg="addSp modSp mod">
        <pc:chgData name="Natalie Lund" userId="61167403-f0a7-408c-8162-83faac06c16e" providerId="ADAL" clId="{C1465888-C8D4-4B49-8935-5D1F2387550D}" dt="2025-03-27T08:42:15.162" v="3115" actId="1036"/>
        <pc:sldMkLst>
          <pc:docMk/>
          <pc:sldMk cId="381929668" sldId="417"/>
        </pc:sldMkLst>
        <pc:spChg chg="add mod">
          <ac:chgData name="Natalie Lund" userId="61167403-f0a7-408c-8162-83faac06c16e" providerId="ADAL" clId="{C1465888-C8D4-4B49-8935-5D1F2387550D}" dt="2025-03-27T08:42:08.740" v="3113"/>
          <ac:spMkLst>
            <pc:docMk/>
            <pc:sldMk cId="381929668" sldId="417"/>
            <ac:spMk id="3" creationId="{97DBC1AE-388F-8F88-3FB6-581F4E10F707}"/>
          </ac:spMkLst>
        </pc:spChg>
        <pc:spChg chg="add mod">
          <ac:chgData name="Natalie Lund" userId="61167403-f0a7-408c-8162-83faac06c16e" providerId="ADAL" clId="{C1465888-C8D4-4B49-8935-5D1F2387550D}" dt="2025-03-27T08:42:08.740" v="3113"/>
          <ac:spMkLst>
            <pc:docMk/>
            <pc:sldMk cId="381929668" sldId="417"/>
            <ac:spMk id="4" creationId="{82E8553C-DE36-5E54-B2AC-F8ED43B47B12}"/>
          </ac:spMkLst>
        </pc:spChg>
        <pc:spChg chg="add mod">
          <ac:chgData name="Natalie Lund" userId="61167403-f0a7-408c-8162-83faac06c16e" providerId="ADAL" clId="{C1465888-C8D4-4B49-8935-5D1F2387550D}" dt="2025-03-27T08:42:08.740" v="3113"/>
          <ac:spMkLst>
            <pc:docMk/>
            <pc:sldMk cId="381929668" sldId="417"/>
            <ac:spMk id="5" creationId="{856EFB83-49B2-A561-C105-B49FDC35E167}"/>
          </ac:spMkLst>
        </pc:spChg>
        <pc:spChg chg="add mod">
          <ac:chgData name="Natalie Lund" userId="61167403-f0a7-408c-8162-83faac06c16e" providerId="ADAL" clId="{C1465888-C8D4-4B49-8935-5D1F2387550D}" dt="2025-03-27T08:42:15.162" v="3115" actId="1036"/>
          <ac:spMkLst>
            <pc:docMk/>
            <pc:sldMk cId="381929668" sldId="417"/>
            <ac:spMk id="7" creationId="{8231AFB2-662A-627A-B482-E3B919A435A4}"/>
          </ac:spMkLst>
        </pc:spChg>
      </pc:sldChg>
      <pc:sldChg chg="addSp modSp mod">
        <pc:chgData name="Natalie Lund" userId="61167403-f0a7-408c-8162-83faac06c16e" providerId="ADAL" clId="{C1465888-C8D4-4B49-8935-5D1F2387550D}" dt="2025-03-27T08:43:25.365" v="3150" actId="1036"/>
        <pc:sldMkLst>
          <pc:docMk/>
          <pc:sldMk cId="1426597559" sldId="418"/>
        </pc:sldMkLst>
        <pc:spChg chg="mod">
          <ac:chgData name="Natalie Lund" userId="61167403-f0a7-408c-8162-83faac06c16e" providerId="ADAL" clId="{C1465888-C8D4-4B49-8935-5D1F2387550D}" dt="2025-03-27T08:43:25.365" v="3150" actId="1036"/>
          <ac:spMkLst>
            <pc:docMk/>
            <pc:sldMk cId="1426597559" sldId="418"/>
            <ac:spMk id="2" creationId="{1E92B08C-96A0-0408-8573-0289A4547EF7}"/>
          </ac:spMkLst>
        </pc:spChg>
        <pc:spChg chg="add mod">
          <ac:chgData name="Natalie Lund" userId="61167403-f0a7-408c-8162-83faac06c16e" providerId="ADAL" clId="{C1465888-C8D4-4B49-8935-5D1F2387550D}" dt="2025-03-27T08:43:03.230" v="3141"/>
          <ac:spMkLst>
            <pc:docMk/>
            <pc:sldMk cId="1426597559" sldId="418"/>
            <ac:spMk id="3" creationId="{D6A22A58-7F1C-C86E-3721-B566848E0FCE}"/>
          </ac:spMkLst>
        </pc:spChg>
        <pc:spChg chg="add mod">
          <ac:chgData name="Natalie Lund" userId="61167403-f0a7-408c-8162-83faac06c16e" providerId="ADAL" clId="{C1465888-C8D4-4B49-8935-5D1F2387550D}" dt="2025-03-27T08:43:03.230" v="3141"/>
          <ac:spMkLst>
            <pc:docMk/>
            <pc:sldMk cId="1426597559" sldId="418"/>
            <ac:spMk id="4" creationId="{01CA41A5-33BD-E73A-B461-4AAA851C02FE}"/>
          </ac:spMkLst>
        </pc:spChg>
        <pc:spChg chg="add mod">
          <ac:chgData name="Natalie Lund" userId="61167403-f0a7-408c-8162-83faac06c16e" providerId="ADAL" clId="{C1465888-C8D4-4B49-8935-5D1F2387550D}" dt="2025-03-27T08:43:12.413" v="3145" actId="1035"/>
          <ac:spMkLst>
            <pc:docMk/>
            <pc:sldMk cId="1426597559" sldId="418"/>
            <ac:spMk id="5" creationId="{7BB75BBC-6EF0-0858-504A-9B3DB92B3484}"/>
          </ac:spMkLst>
        </pc:spChg>
        <pc:spChg chg="mod">
          <ac:chgData name="Natalie Lund" userId="61167403-f0a7-408c-8162-83faac06c16e" providerId="ADAL" clId="{C1465888-C8D4-4B49-8935-5D1F2387550D}" dt="2025-03-27T08:43:17.189" v="3147" actId="1035"/>
          <ac:spMkLst>
            <pc:docMk/>
            <pc:sldMk cId="1426597559" sldId="418"/>
            <ac:spMk id="6" creationId="{CDE20827-F44C-0FE9-F2E4-F930AAFE2478}"/>
          </ac:spMkLst>
        </pc:spChg>
      </pc:sldChg>
      <pc:sldChg chg="add modNotesTx">
        <pc:chgData name="Natalie Lund" userId="61167403-f0a7-408c-8162-83faac06c16e" providerId="ADAL" clId="{C1465888-C8D4-4B49-8935-5D1F2387550D}" dt="2025-03-13T02:01:54.510" v="7" actId="20577"/>
        <pc:sldMkLst>
          <pc:docMk/>
          <pc:sldMk cId="477989796" sldId="419"/>
        </pc:sldMkLst>
      </pc:sldChg>
      <pc:sldChg chg="addSp delSp modSp add mod modNotesTx">
        <pc:chgData name="Natalie Lund" userId="61167403-f0a7-408c-8162-83faac06c16e" providerId="ADAL" clId="{C1465888-C8D4-4B49-8935-5D1F2387550D}" dt="2025-03-27T04:31:26.833" v="2873" actId="6549"/>
        <pc:sldMkLst>
          <pc:docMk/>
          <pc:sldMk cId="502734617" sldId="420"/>
        </pc:sldMkLst>
        <pc:picChg chg="del">
          <ac:chgData name="Natalie Lund" userId="61167403-f0a7-408c-8162-83faac06c16e" providerId="ADAL" clId="{C1465888-C8D4-4B49-8935-5D1F2387550D}" dt="2025-03-27T04:30:54.695" v="2778" actId="478"/>
          <ac:picMkLst>
            <pc:docMk/>
            <pc:sldMk cId="502734617" sldId="420"/>
            <ac:picMk id="4" creationId="{EDEE5C18-8A10-0C92-3404-7AEE9EB3F7AB}"/>
          </ac:picMkLst>
        </pc:picChg>
        <pc:picChg chg="add mod">
          <ac:chgData name="Natalie Lund" userId="61167403-f0a7-408c-8162-83faac06c16e" providerId="ADAL" clId="{C1465888-C8D4-4B49-8935-5D1F2387550D}" dt="2025-03-27T04:30:52.855" v="2777" actId="1038"/>
          <ac:picMkLst>
            <pc:docMk/>
            <pc:sldMk cId="502734617" sldId="420"/>
            <ac:picMk id="1026" creationId="{45AD426F-3CB9-FADE-53B5-B6B09BFD7680}"/>
          </ac:picMkLst>
        </pc:picChg>
      </pc:sldChg>
    </pc:docChg>
  </pc:docChgLst>
  <pc:docChgLst>
    <pc:chgData name="Meri Stoerr" userId="31da3f60-643e-48fd-8b9d-3ed1ae4c2c3d" providerId="ADAL" clId="{2AB25279-CEB0-4F15-9D2B-C6B1468EB749}"/>
    <pc:docChg chg="modSld">
      <pc:chgData name="Meri Stoerr" userId="31da3f60-643e-48fd-8b9d-3ed1ae4c2c3d" providerId="ADAL" clId="{2AB25279-CEB0-4F15-9D2B-C6B1468EB749}" dt="2025-03-18T06:01:49.564" v="6" actId="20577"/>
      <pc:docMkLst>
        <pc:docMk/>
      </pc:docMkLst>
      <pc:sldChg chg="modNotesTx">
        <pc:chgData name="Meri Stoerr" userId="31da3f60-643e-48fd-8b9d-3ed1ae4c2c3d" providerId="ADAL" clId="{2AB25279-CEB0-4F15-9D2B-C6B1468EB749}" dt="2025-03-18T05:34:49.845" v="1" actId="113"/>
        <pc:sldMkLst>
          <pc:docMk/>
          <pc:sldMk cId="2627187004" sldId="291"/>
        </pc:sldMkLst>
      </pc:sldChg>
      <pc:sldChg chg="modNotesTx">
        <pc:chgData name="Meri Stoerr" userId="31da3f60-643e-48fd-8b9d-3ed1ae4c2c3d" providerId="ADAL" clId="{2AB25279-CEB0-4F15-9D2B-C6B1468EB749}" dt="2025-03-18T06:01:49.564" v="6" actId="20577"/>
        <pc:sldMkLst>
          <pc:docMk/>
          <pc:sldMk cId="730954496" sldId="340"/>
        </pc:sldMkLst>
      </pc:sldChg>
    </pc:docChg>
  </pc:docChgLst>
  <pc:docChgLst>
    <pc:chgData name="Peter Richmond" userId="S::peter.richmond@ucaqld.com.au::26b613b8-46d6-4308-b43e-fa8f3edb9ec6" providerId="AD" clId="Web-{E74031C3-266D-CF60-2BC3-43DB952EB2EF}"/>
    <pc:docChg chg="modSld">
      <pc:chgData name="Peter Richmond" userId="S::peter.richmond@ucaqld.com.au::26b613b8-46d6-4308-b43e-fa8f3edb9ec6" providerId="AD" clId="Web-{E74031C3-266D-CF60-2BC3-43DB952EB2EF}" dt="2025-03-14T03:40:12.815" v="45" actId="20577"/>
      <pc:docMkLst>
        <pc:docMk/>
      </pc:docMkLst>
      <pc:sldChg chg="modSp">
        <pc:chgData name="Peter Richmond" userId="S::peter.richmond@ucaqld.com.au::26b613b8-46d6-4308-b43e-fa8f3edb9ec6" providerId="AD" clId="Web-{E74031C3-266D-CF60-2BC3-43DB952EB2EF}" dt="2025-03-14T03:23:18.238" v="1" actId="20577"/>
        <pc:sldMkLst>
          <pc:docMk/>
          <pc:sldMk cId="1624763699" sldId="335"/>
        </pc:sldMkLst>
        <pc:spChg chg="mod">
          <ac:chgData name="Peter Richmond" userId="S::peter.richmond@ucaqld.com.au::26b613b8-46d6-4308-b43e-fa8f3edb9ec6" providerId="AD" clId="Web-{E74031C3-266D-CF60-2BC3-43DB952EB2EF}" dt="2025-03-14T03:23:18.238" v="1" actId="20577"/>
          <ac:spMkLst>
            <pc:docMk/>
            <pc:sldMk cId="1624763699" sldId="335"/>
            <ac:spMk id="3" creationId="{63E2EBA5-2006-B95D-E1B4-B26C1E8E1778}"/>
          </ac:spMkLst>
        </pc:spChg>
      </pc:sldChg>
      <pc:sldChg chg="modSp">
        <pc:chgData name="Peter Richmond" userId="S::peter.richmond@ucaqld.com.au::26b613b8-46d6-4308-b43e-fa8f3edb9ec6" providerId="AD" clId="Web-{E74031C3-266D-CF60-2BC3-43DB952EB2EF}" dt="2025-03-14T03:30:02.078" v="10" actId="20577"/>
        <pc:sldMkLst>
          <pc:docMk/>
          <pc:sldMk cId="1142483825" sldId="347"/>
        </pc:sldMkLst>
        <pc:spChg chg="mod">
          <ac:chgData name="Peter Richmond" userId="S::peter.richmond@ucaqld.com.au::26b613b8-46d6-4308-b43e-fa8f3edb9ec6" providerId="AD" clId="Web-{E74031C3-266D-CF60-2BC3-43DB952EB2EF}" dt="2025-03-14T03:30:02.078" v="10" actId="20577"/>
          <ac:spMkLst>
            <pc:docMk/>
            <pc:sldMk cId="1142483825" sldId="347"/>
            <ac:spMk id="28" creationId="{A0193577-6F48-9FF2-75AC-50E4F1AFFE8A}"/>
          </ac:spMkLst>
        </pc:spChg>
      </pc:sldChg>
      <pc:sldChg chg="modSp">
        <pc:chgData name="Peter Richmond" userId="S::peter.richmond@ucaqld.com.au::26b613b8-46d6-4308-b43e-fa8f3edb9ec6" providerId="AD" clId="Web-{E74031C3-266D-CF60-2BC3-43DB952EB2EF}" dt="2025-03-14T03:33:44.585" v="13" actId="20577"/>
        <pc:sldMkLst>
          <pc:docMk/>
          <pc:sldMk cId="3455521023" sldId="350"/>
        </pc:sldMkLst>
        <pc:spChg chg="mod">
          <ac:chgData name="Peter Richmond" userId="S::peter.richmond@ucaqld.com.au::26b613b8-46d6-4308-b43e-fa8f3edb9ec6" providerId="AD" clId="Web-{E74031C3-266D-CF60-2BC3-43DB952EB2EF}" dt="2025-03-14T03:33:44.585" v="13" actId="20577"/>
          <ac:spMkLst>
            <pc:docMk/>
            <pc:sldMk cId="3455521023" sldId="350"/>
            <ac:spMk id="13" creationId="{56F0D7AD-D72A-C891-47A3-D93FFC4B1226}"/>
          </ac:spMkLst>
        </pc:spChg>
      </pc:sldChg>
      <pc:sldChg chg="modSp">
        <pc:chgData name="Peter Richmond" userId="S::peter.richmond@ucaqld.com.au::26b613b8-46d6-4308-b43e-fa8f3edb9ec6" providerId="AD" clId="Web-{E74031C3-266D-CF60-2BC3-43DB952EB2EF}" dt="2025-03-14T03:40:12.815" v="45" actId="20577"/>
        <pc:sldMkLst>
          <pc:docMk/>
          <pc:sldMk cId="4207204480" sldId="355"/>
        </pc:sldMkLst>
        <pc:spChg chg="mod">
          <ac:chgData name="Peter Richmond" userId="S::peter.richmond@ucaqld.com.au::26b613b8-46d6-4308-b43e-fa8f3edb9ec6" providerId="AD" clId="Web-{E74031C3-266D-CF60-2BC3-43DB952EB2EF}" dt="2025-03-14T03:40:12.815" v="45" actId="20577"/>
          <ac:spMkLst>
            <pc:docMk/>
            <pc:sldMk cId="4207204480" sldId="355"/>
            <ac:spMk id="3" creationId="{01FDD548-3CEF-E054-64B8-706E30AEC333}"/>
          </ac:spMkLst>
        </pc:spChg>
      </pc:sldChg>
      <pc:sldChg chg="modSp">
        <pc:chgData name="Peter Richmond" userId="S::peter.richmond@ucaqld.com.au::26b613b8-46d6-4308-b43e-fa8f3edb9ec6" providerId="AD" clId="Web-{E74031C3-266D-CF60-2BC3-43DB952EB2EF}" dt="2025-03-14T03:28:32.935" v="3" actId="14100"/>
        <pc:sldMkLst>
          <pc:docMk/>
          <pc:sldMk cId="2929861790" sldId="359"/>
        </pc:sldMkLst>
        <pc:spChg chg="mod">
          <ac:chgData name="Peter Richmond" userId="S::peter.richmond@ucaqld.com.au::26b613b8-46d6-4308-b43e-fa8f3edb9ec6" providerId="AD" clId="Web-{E74031C3-266D-CF60-2BC3-43DB952EB2EF}" dt="2025-03-14T03:28:32.935" v="3" actId="14100"/>
          <ac:spMkLst>
            <pc:docMk/>
            <pc:sldMk cId="2929861790" sldId="359"/>
            <ac:spMk id="2" creationId="{E77AE6D1-E9C8-47CE-7341-A4F458F8EDA6}"/>
          </ac:spMkLst>
        </pc:spChg>
      </pc:sldChg>
      <pc:sldChg chg="modSp">
        <pc:chgData name="Peter Richmond" userId="S::peter.richmond@ucaqld.com.au::26b613b8-46d6-4308-b43e-fa8f3edb9ec6" providerId="AD" clId="Web-{E74031C3-266D-CF60-2BC3-43DB952EB2EF}" dt="2025-03-14T03:31:31.534" v="11" actId="14100"/>
        <pc:sldMkLst>
          <pc:docMk/>
          <pc:sldMk cId="1318987628" sldId="362"/>
        </pc:sldMkLst>
        <pc:spChg chg="mod">
          <ac:chgData name="Peter Richmond" userId="S::peter.richmond@ucaqld.com.au::26b613b8-46d6-4308-b43e-fa8f3edb9ec6" providerId="AD" clId="Web-{E74031C3-266D-CF60-2BC3-43DB952EB2EF}" dt="2025-03-14T03:31:31.534" v="11" actId="14100"/>
          <ac:spMkLst>
            <pc:docMk/>
            <pc:sldMk cId="1318987628" sldId="362"/>
            <ac:spMk id="2" creationId="{83426D02-372F-E495-12A1-402CBC94F356}"/>
          </ac:spMkLst>
        </pc:spChg>
      </pc:sldChg>
    </pc:docChg>
  </pc:docChgLst>
  <pc:docChgLst>
    <pc:chgData name="Meri Stoerr" userId="31da3f60-643e-48fd-8b9d-3ed1ae4c2c3d" providerId="ADAL" clId="{A9FF9AB5-ABD7-4246-97D4-175F7D3C029B}"/>
    <pc:docChg chg="custSel modSld">
      <pc:chgData name="Meri Stoerr" userId="31da3f60-643e-48fd-8b9d-3ed1ae4c2c3d" providerId="ADAL" clId="{A9FF9AB5-ABD7-4246-97D4-175F7D3C029B}" dt="2025-03-13T00:24:46.480" v="73" actId="313"/>
      <pc:docMkLst>
        <pc:docMk/>
      </pc:docMkLst>
      <pc:sldChg chg="modSp mod modNotesTx">
        <pc:chgData name="Meri Stoerr" userId="31da3f60-643e-48fd-8b9d-3ed1ae4c2c3d" providerId="ADAL" clId="{A9FF9AB5-ABD7-4246-97D4-175F7D3C029B}" dt="2025-03-13T00:24:46.480" v="73" actId="313"/>
        <pc:sldMkLst>
          <pc:docMk/>
          <pc:sldMk cId="316453451" sldId="283"/>
        </pc:sldMkLst>
        <pc:spChg chg="mod">
          <ac:chgData name="Meri Stoerr" userId="31da3f60-643e-48fd-8b9d-3ed1ae4c2c3d" providerId="ADAL" clId="{A9FF9AB5-ABD7-4246-97D4-175F7D3C029B}" dt="2025-03-13T00:24:39.160" v="71" actId="313"/>
          <ac:spMkLst>
            <pc:docMk/>
            <pc:sldMk cId="316453451" sldId="283"/>
            <ac:spMk id="13" creationId="{AC0CD31F-1704-E49A-3EE4-D834A769AAA2}"/>
          </ac:spMkLst>
        </pc:spChg>
      </pc:sldChg>
      <pc:sldChg chg="modNotesTx">
        <pc:chgData name="Meri Stoerr" userId="31da3f60-643e-48fd-8b9d-3ed1ae4c2c3d" providerId="ADAL" clId="{A9FF9AB5-ABD7-4246-97D4-175F7D3C029B}" dt="2025-03-11T03:23:36.488" v="69" actId="6549"/>
        <pc:sldMkLst>
          <pc:docMk/>
          <pc:sldMk cId="2537364158" sldId="287"/>
        </pc:sldMkLst>
      </pc:sldChg>
      <pc:sldChg chg="modNotesTx">
        <pc:chgData name="Meri Stoerr" userId="31da3f60-643e-48fd-8b9d-3ed1ae4c2c3d" providerId="ADAL" clId="{A9FF9AB5-ABD7-4246-97D4-175F7D3C029B}" dt="2025-03-11T03:24:07.561" v="70" actId="20577"/>
        <pc:sldMkLst>
          <pc:docMk/>
          <pc:sldMk cId="1434743671" sldId="361"/>
        </pc:sldMkLst>
      </pc:sldChg>
      <pc:sldChg chg="modNotesTx">
        <pc:chgData name="Meri Stoerr" userId="31da3f60-643e-48fd-8b9d-3ed1ae4c2c3d" providerId="ADAL" clId="{A9FF9AB5-ABD7-4246-97D4-175F7D3C029B}" dt="2025-03-11T03:22:19.359" v="64" actId="20577"/>
        <pc:sldMkLst>
          <pc:docMk/>
          <pc:sldMk cId="1668061347" sldId="4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6C0FC-D832-45DB-A78E-1E96A89ED464}"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AU"/>
        </a:p>
      </dgm:t>
    </dgm:pt>
    <dgm:pt modelId="{BE782109-2BF5-45B2-A84F-CCDFCFA74392}">
      <dgm:prSet phldrT="[Text]"/>
      <dgm:spPr>
        <a:solidFill>
          <a:srgbClr val="9DD29C"/>
        </a:solidFill>
      </dgm:spPr>
      <dgm:t>
        <a:bodyPr/>
        <a:lstStyle/>
        <a:p>
          <a:r>
            <a:rPr lang="en-AU" b="1">
              <a:solidFill>
                <a:schemeClr val="bg1"/>
              </a:solidFill>
            </a:rPr>
            <a:t>SAFE PROGRAMS</a:t>
          </a:r>
        </a:p>
      </dgm:t>
    </dgm:pt>
    <dgm:pt modelId="{B4DF81C0-312E-4E23-9DBC-4C2B174D2535}" type="parTrans" cxnId="{047EB27C-2AF2-4929-AA5F-5356D664E2CD}">
      <dgm:prSet/>
      <dgm:spPr>
        <a:solidFill>
          <a:srgbClr val="9DD29C"/>
        </a:solidFill>
      </dgm:spPr>
      <dgm:t>
        <a:bodyPr/>
        <a:lstStyle/>
        <a:p>
          <a:endParaRPr lang="en-AU"/>
        </a:p>
      </dgm:t>
    </dgm:pt>
    <dgm:pt modelId="{F3228E41-C4AD-4530-B40A-899E19EB206A}" type="sibTrans" cxnId="{047EB27C-2AF2-4929-AA5F-5356D664E2CD}">
      <dgm:prSet/>
      <dgm:spPr/>
      <dgm:t>
        <a:bodyPr/>
        <a:lstStyle/>
        <a:p>
          <a:endParaRPr lang="en-AU"/>
        </a:p>
      </dgm:t>
    </dgm:pt>
    <dgm:pt modelId="{FF54334D-0C0F-47E4-98F8-6B975EDDE319}">
      <dgm:prSet phldrT="[Text]"/>
      <dgm:spPr>
        <a:solidFill>
          <a:srgbClr val="59984F"/>
        </a:solidFill>
      </dgm:spPr>
      <dgm:t>
        <a:bodyPr/>
        <a:lstStyle/>
        <a:p>
          <a:r>
            <a:rPr lang="en-AU" b="1" dirty="0">
              <a:solidFill>
                <a:schemeClr val="bg1"/>
              </a:solidFill>
            </a:rPr>
            <a:t>SAFE PARTICIPANTS</a:t>
          </a:r>
        </a:p>
      </dgm:t>
    </dgm:pt>
    <dgm:pt modelId="{2E0D33A3-96E8-4AB9-A5D2-CC3BD6065604}" type="parTrans" cxnId="{EDA42FB4-C319-482A-90B7-77FFF3D7BA2D}">
      <dgm:prSet/>
      <dgm:spPr>
        <a:solidFill>
          <a:srgbClr val="9DD29C"/>
        </a:solidFill>
      </dgm:spPr>
      <dgm:t>
        <a:bodyPr/>
        <a:lstStyle/>
        <a:p>
          <a:endParaRPr lang="en-AU"/>
        </a:p>
      </dgm:t>
    </dgm:pt>
    <dgm:pt modelId="{C1E36250-8515-45EA-BDF4-4968E24E2BBF}" type="sibTrans" cxnId="{EDA42FB4-C319-482A-90B7-77FFF3D7BA2D}">
      <dgm:prSet/>
      <dgm:spPr/>
      <dgm:t>
        <a:bodyPr/>
        <a:lstStyle/>
        <a:p>
          <a:endParaRPr lang="en-AU"/>
        </a:p>
      </dgm:t>
    </dgm:pt>
    <dgm:pt modelId="{982046C4-A709-423F-AAF2-1B37C1A226B7}">
      <dgm:prSet phldrT="[Text]"/>
      <dgm:spPr>
        <a:solidFill>
          <a:srgbClr val="9DD29C"/>
        </a:solidFill>
      </dgm:spPr>
      <dgm:t>
        <a:bodyPr/>
        <a:lstStyle/>
        <a:p>
          <a:r>
            <a:rPr lang="en-AU" b="1" dirty="0">
              <a:solidFill>
                <a:schemeClr val="bg1"/>
              </a:solidFill>
            </a:rPr>
            <a:t>SAFE BEHAVIOUR</a:t>
          </a:r>
        </a:p>
      </dgm:t>
    </dgm:pt>
    <dgm:pt modelId="{62897537-191A-44F9-A2C9-E8FA5118E201}" type="parTrans" cxnId="{A177F335-1A1E-4603-A9C4-1FE408E03234}">
      <dgm:prSet/>
      <dgm:spPr>
        <a:solidFill>
          <a:srgbClr val="9DD29C"/>
        </a:solidFill>
      </dgm:spPr>
      <dgm:t>
        <a:bodyPr/>
        <a:lstStyle/>
        <a:p>
          <a:endParaRPr lang="en-AU"/>
        </a:p>
      </dgm:t>
    </dgm:pt>
    <dgm:pt modelId="{313BAD6E-3F7E-46C7-8EDF-927FA154F740}" type="sibTrans" cxnId="{A177F335-1A1E-4603-A9C4-1FE408E03234}">
      <dgm:prSet/>
      <dgm:spPr/>
      <dgm:t>
        <a:bodyPr/>
        <a:lstStyle/>
        <a:p>
          <a:endParaRPr lang="en-AU"/>
        </a:p>
      </dgm:t>
    </dgm:pt>
    <dgm:pt modelId="{87BC32E4-B044-47E8-B062-25582773B72A}">
      <dgm:prSet phldrT="[Text]"/>
      <dgm:spPr>
        <a:solidFill>
          <a:srgbClr val="59984F"/>
        </a:solidFill>
      </dgm:spPr>
      <dgm:t>
        <a:bodyPr/>
        <a:lstStyle/>
        <a:p>
          <a:r>
            <a:rPr lang="en-AU"/>
            <a:t>Safe Church  </a:t>
          </a:r>
        </a:p>
      </dgm:t>
    </dgm:pt>
    <dgm:pt modelId="{2AF023E7-AABD-4B7A-98A1-FCC4F36D0C67}" type="sibTrans" cxnId="{41188689-7BC8-4EA2-BA26-1FCBC6E62125}">
      <dgm:prSet/>
      <dgm:spPr/>
      <dgm:t>
        <a:bodyPr/>
        <a:lstStyle/>
        <a:p>
          <a:endParaRPr lang="en-AU"/>
        </a:p>
      </dgm:t>
    </dgm:pt>
    <dgm:pt modelId="{E791D630-5A76-49D3-A871-472867C7B53F}" type="parTrans" cxnId="{41188689-7BC8-4EA2-BA26-1FCBC6E62125}">
      <dgm:prSet/>
      <dgm:spPr/>
      <dgm:t>
        <a:bodyPr/>
        <a:lstStyle/>
        <a:p>
          <a:endParaRPr lang="en-AU"/>
        </a:p>
      </dgm:t>
    </dgm:pt>
    <dgm:pt modelId="{3281E198-5291-4A38-8148-A3CCE8475B86}">
      <dgm:prSet phldrT="[Text]"/>
      <dgm:spPr>
        <a:solidFill>
          <a:srgbClr val="9DD29C"/>
        </a:solidFill>
      </dgm:spPr>
      <dgm:t>
        <a:bodyPr/>
        <a:lstStyle/>
        <a:p>
          <a:r>
            <a:rPr lang="en-AU" b="1">
              <a:solidFill>
                <a:schemeClr val="bg1"/>
              </a:solidFill>
            </a:rPr>
            <a:t>SAFE PEOPLE</a:t>
          </a:r>
        </a:p>
      </dgm:t>
    </dgm:pt>
    <dgm:pt modelId="{A6C28FBC-F2B7-4072-B421-E34E56AC3943}" type="sibTrans" cxnId="{86225CEC-8EFE-4A5D-8A3C-846B74A0A3E3}">
      <dgm:prSet/>
      <dgm:spPr/>
      <dgm:t>
        <a:bodyPr/>
        <a:lstStyle/>
        <a:p>
          <a:endParaRPr lang="en-AU"/>
        </a:p>
      </dgm:t>
    </dgm:pt>
    <dgm:pt modelId="{527A8DF2-11F6-4B84-ADB7-E87663F5320F}" type="parTrans" cxnId="{86225CEC-8EFE-4A5D-8A3C-846B74A0A3E3}">
      <dgm:prSet/>
      <dgm:spPr>
        <a:solidFill>
          <a:srgbClr val="9DD29C"/>
        </a:solidFill>
      </dgm:spPr>
      <dgm:t>
        <a:bodyPr/>
        <a:lstStyle/>
        <a:p>
          <a:endParaRPr lang="en-AU"/>
        </a:p>
      </dgm:t>
    </dgm:pt>
    <dgm:pt modelId="{B318211B-352F-429B-A571-85C967EBFE58}" type="pres">
      <dgm:prSet presAssocID="{5936C0FC-D832-45DB-A78E-1E96A89ED464}" presName="cycle" presStyleCnt="0">
        <dgm:presLayoutVars>
          <dgm:chMax val="1"/>
          <dgm:dir/>
          <dgm:animLvl val="ctr"/>
          <dgm:resizeHandles val="exact"/>
        </dgm:presLayoutVars>
      </dgm:prSet>
      <dgm:spPr/>
    </dgm:pt>
    <dgm:pt modelId="{134CB311-527F-496B-B54A-3B1DCC903FB7}" type="pres">
      <dgm:prSet presAssocID="{87BC32E4-B044-47E8-B062-25582773B72A}" presName="centerShape" presStyleLbl="node0" presStyleIdx="0" presStyleCnt="1" custLinFactNeighborX="0" custLinFactNeighborY="-41381"/>
      <dgm:spPr/>
    </dgm:pt>
    <dgm:pt modelId="{0E73028D-BA24-4E2E-BB6C-8DB5DACABA84}" type="pres">
      <dgm:prSet presAssocID="{527A8DF2-11F6-4B84-ADB7-E87663F5320F}" presName="parTrans" presStyleLbl="bgSibTrans2D1" presStyleIdx="0" presStyleCnt="4" custAng="10399954" custScaleX="49792" custLinFactNeighborX="30242"/>
      <dgm:spPr/>
    </dgm:pt>
    <dgm:pt modelId="{5B2F23F0-01E3-4EE5-92CB-69FBC33CBE9A}" type="pres">
      <dgm:prSet presAssocID="{3281E198-5291-4A38-8148-A3CCE8475B86}" presName="node" presStyleLbl="node1" presStyleIdx="0" presStyleCnt="4" custRadScaleRad="135249" custRadScaleInc="31882">
        <dgm:presLayoutVars>
          <dgm:bulletEnabled val="1"/>
        </dgm:presLayoutVars>
      </dgm:prSet>
      <dgm:spPr/>
    </dgm:pt>
    <dgm:pt modelId="{4DE2A11D-82A9-4CA2-A2AA-C75160467DD3}" type="pres">
      <dgm:prSet presAssocID="{62897537-191A-44F9-A2C9-E8FA5118E201}" presName="parTrans" presStyleLbl="bgSibTrans2D1" presStyleIdx="1" presStyleCnt="4" custAng="10752643" custScaleX="48921" custLinFactNeighborX="16515" custLinFactNeighborY="-77780"/>
      <dgm:spPr/>
    </dgm:pt>
    <dgm:pt modelId="{57767D9B-9FA0-464A-9464-47F47A4AFCBB}" type="pres">
      <dgm:prSet presAssocID="{982046C4-A709-423F-AAF2-1B37C1A226B7}" presName="node" presStyleLbl="node1" presStyleIdx="1" presStyleCnt="4" custRadScaleRad="71800" custRadScaleInc="-164611">
        <dgm:presLayoutVars>
          <dgm:bulletEnabled val="1"/>
        </dgm:presLayoutVars>
      </dgm:prSet>
      <dgm:spPr/>
    </dgm:pt>
    <dgm:pt modelId="{AD552EE6-E3F1-4451-991D-44A0B8A4BB1D}" type="pres">
      <dgm:prSet presAssocID="{B4DF81C0-312E-4E23-9DBC-4C2B174D2535}" presName="parTrans" presStyleLbl="bgSibTrans2D1" presStyleIdx="2" presStyleCnt="4" custAng="10542507" custScaleX="53558" custLinFactNeighborX="-12028" custLinFactNeighborY="-73757"/>
      <dgm:spPr/>
    </dgm:pt>
    <dgm:pt modelId="{5BA23932-14B4-4D46-BC90-DE2499B91F16}" type="pres">
      <dgm:prSet presAssocID="{BE782109-2BF5-45B2-A84F-CCDFCFA74392}" presName="node" presStyleLbl="node1" presStyleIdx="2" presStyleCnt="4" custRadScaleRad="67515" custRadScaleInc="162155">
        <dgm:presLayoutVars>
          <dgm:bulletEnabled val="1"/>
        </dgm:presLayoutVars>
      </dgm:prSet>
      <dgm:spPr/>
    </dgm:pt>
    <dgm:pt modelId="{3EEE8C0C-8500-4AB7-85A2-16596E04E0E8}" type="pres">
      <dgm:prSet presAssocID="{2E0D33A3-96E8-4AB9-A5D2-CC3BD6065604}" presName="parTrans" presStyleLbl="bgSibTrans2D1" presStyleIdx="3" presStyleCnt="4" custAng="10831169" custScaleX="44774" custLinFactNeighborX="-28963" custLinFactNeighborY="-20115"/>
      <dgm:spPr/>
    </dgm:pt>
    <dgm:pt modelId="{642B4A90-87BC-45F9-9565-B8EB033730BB}" type="pres">
      <dgm:prSet presAssocID="{FF54334D-0C0F-47E4-98F8-6B975EDDE319}" presName="node" presStyleLbl="node1" presStyleIdx="3" presStyleCnt="4" custRadScaleRad="134342" custRadScaleInc="-30218">
        <dgm:presLayoutVars>
          <dgm:bulletEnabled val="1"/>
        </dgm:presLayoutVars>
      </dgm:prSet>
      <dgm:spPr/>
    </dgm:pt>
  </dgm:ptLst>
  <dgm:cxnLst>
    <dgm:cxn modelId="{41189610-CA94-445F-B051-445F0BE6825F}" type="presOf" srcId="{5936C0FC-D832-45DB-A78E-1E96A89ED464}" destId="{B318211B-352F-429B-A571-85C967EBFE58}" srcOrd="0" destOrd="0" presId="urn:microsoft.com/office/officeart/2005/8/layout/radial4"/>
    <dgm:cxn modelId="{38EC0D15-1D16-4CA0-B80F-9ED740720505}" type="presOf" srcId="{527A8DF2-11F6-4B84-ADB7-E87663F5320F}" destId="{0E73028D-BA24-4E2E-BB6C-8DB5DACABA84}" srcOrd="0" destOrd="0" presId="urn:microsoft.com/office/officeart/2005/8/layout/radial4"/>
    <dgm:cxn modelId="{9F189120-6721-457E-8166-2DE070D8B089}" type="presOf" srcId="{B4DF81C0-312E-4E23-9DBC-4C2B174D2535}" destId="{AD552EE6-E3F1-4451-991D-44A0B8A4BB1D}" srcOrd="0" destOrd="0" presId="urn:microsoft.com/office/officeart/2005/8/layout/radial4"/>
    <dgm:cxn modelId="{FB31A520-9001-4825-9AD9-FAD908516EF7}" type="presOf" srcId="{2E0D33A3-96E8-4AB9-A5D2-CC3BD6065604}" destId="{3EEE8C0C-8500-4AB7-85A2-16596E04E0E8}" srcOrd="0" destOrd="0" presId="urn:microsoft.com/office/officeart/2005/8/layout/radial4"/>
    <dgm:cxn modelId="{A177F335-1A1E-4603-A9C4-1FE408E03234}" srcId="{87BC32E4-B044-47E8-B062-25582773B72A}" destId="{982046C4-A709-423F-AAF2-1B37C1A226B7}" srcOrd="1" destOrd="0" parTransId="{62897537-191A-44F9-A2C9-E8FA5118E201}" sibTransId="{313BAD6E-3F7E-46C7-8EDF-927FA154F740}"/>
    <dgm:cxn modelId="{DD782C7A-F16E-4BE4-9050-F5946FF0EAC2}" type="presOf" srcId="{87BC32E4-B044-47E8-B062-25582773B72A}" destId="{134CB311-527F-496B-B54A-3B1DCC903FB7}" srcOrd="0" destOrd="0" presId="urn:microsoft.com/office/officeart/2005/8/layout/radial4"/>
    <dgm:cxn modelId="{047EB27C-2AF2-4929-AA5F-5356D664E2CD}" srcId="{87BC32E4-B044-47E8-B062-25582773B72A}" destId="{BE782109-2BF5-45B2-A84F-CCDFCFA74392}" srcOrd="2" destOrd="0" parTransId="{B4DF81C0-312E-4E23-9DBC-4C2B174D2535}" sibTransId="{F3228E41-C4AD-4530-B40A-899E19EB206A}"/>
    <dgm:cxn modelId="{41188689-7BC8-4EA2-BA26-1FCBC6E62125}" srcId="{5936C0FC-D832-45DB-A78E-1E96A89ED464}" destId="{87BC32E4-B044-47E8-B062-25582773B72A}" srcOrd="0" destOrd="0" parTransId="{E791D630-5A76-49D3-A871-472867C7B53F}" sibTransId="{2AF023E7-AABD-4B7A-98A1-FCC4F36D0C67}"/>
    <dgm:cxn modelId="{F29F6899-3C7C-4BCA-B168-72BE85A7D65D}" type="presOf" srcId="{BE782109-2BF5-45B2-A84F-CCDFCFA74392}" destId="{5BA23932-14B4-4D46-BC90-DE2499B91F16}" srcOrd="0" destOrd="0" presId="urn:microsoft.com/office/officeart/2005/8/layout/radial4"/>
    <dgm:cxn modelId="{8D8A9BA2-CE54-4AF2-9B47-A1260CD0309D}" type="presOf" srcId="{3281E198-5291-4A38-8148-A3CCE8475B86}" destId="{5B2F23F0-01E3-4EE5-92CB-69FBC33CBE9A}" srcOrd="0" destOrd="0" presId="urn:microsoft.com/office/officeart/2005/8/layout/radial4"/>
    <dgm:cxn modelId="{EDA42FB4-C319-482A-90B7-77FFF3D7BA2D}" srcId="{87BC32E4-B044-47E8-B062-25582773B72A}" destId="{FF54334D-0C0F-47E4-98F8-6B975EDDE319}" srcOrd="3" destOrd="0" parTransId="{2E0D33A3-96E8-4AB9-A5D2-CC3BD6065604}" sibTransId="{C1E36250-8515-45EA-BDF4-4968E24E2BBF}"/>
    <dgm:cxn modelId="{70EF36BC-EF7C-4269-A547-9F5B94EE87BA}" type="presOf" srcId="{982046C4-A709-423F-AAF2-1B37C1A226B7}" destId="{57767D9B-9FA0-464A-9464-47F47A4AFCBB}" srcOrd="0" destOrd="0" presId="urn:microsoft.com/office/officeart/2005/8/layout/radial4"/>
    <dgm:cxn modelId="{D21901CC-13B1-48CD-B486-ECA8CB8056A8}" type="presOf" srcId="{FF54334D-0C0F-47E4-98F8-6B975EDDE319}" destId="{642B4A90-87BC-45F9-9565-B8EB033730BB}" srcOrd="0" destOrd="0" presId="urn:microsoft.com/office/officeart/2005/8/layout/radial4"/>
    <dgm:cxn modelId="{86225CEC-8EFE-4A5D-8A3C-846B74A0A3E3}" srcId="{87BC32E4-B044-47E8-B062-25582773B72A}" destId="{3281E198-5291-4A38-8148-A3CCE8475B86}" srcOrd="0" destOrd="0" parTransId="{527A8DF2-11F6-4B84-ADB7-E87663F5320F}" sibTransId="{A6C28FBC-F2B7-4072-B421-E34E56AC3943}"/>
    <dgm:cxn modelId="{5D0412F2-253B-4703-992C-C284513759F2}" type="presOf" srcId="{62897537-191A-44F9-A2C9-E8FA5118E201}" destId="{4DE2A11D-82A9-4CA2-A2AA-C75160467DD3}" srcOrd="0" destOrd="0" presId="urn:microsoft.com/office/officeart/2005/8/layout/radial4"/>
    <dgm:cxn modelId="{F15A9B06-8652-4FFF-9329-C11BC533EA2E}" type="presParOf" srcId="{B318211B-352F-429B-A571-85C967EBFE58}" destId="{134CB311-527F-496B-B54A-3B1DCC903FB7}" srcOrd="0" destOrd="0" presId="urn:microsoft.com/office/officeart/2005/8/layout/radial4"/>
    <dgm:cxn modelId="{B1B5A81B-9ED4-4DAE-A661-78EFB8A1DAFA}" type="presParOf" srcId="{B318211B-352F-429B-A571-85C967EBFE58}" destId="{0E73028D-BA24-4E2E-BB6C-8DB5DACABA84}" srcOrd="1" destOrd="0" presId="urn:microsoft.com/office/officeart/2005/8/layout/radial4"/>
    <dgm:cxn modelId="{42BE37BE-349E-42EF-AE07-2927CDC29E7A}" type="presParOf" srcId="{B318211B-352F-429B-A571-85C967EBFE58}" destId="{5B2F23F0-01E3-4EE5-92CB-69FBC33CBE9A}" srcOrd="2" destOrd="0" presId="urn:microsoft.com/office/officeart/2005/8/layout/radial4"/>
    <dgm:cxn modelId="{DB1FB0B2-6481-493C-B8FB-DB2588A9152B}" type="presParOf" srcId="{B318211B-352F-429B-A571-85C967EBFE58}" destId="{4DE2A11D-82A9-4CA2-A2AA-C75160467DD3}" srcOrd="3" destOrd="0" presId="urn:microsoft.com/office/officeart/2005/8/layout/radial4"/>
    <dgm:cxn modelId="{556018A5-D720-4BE7-80DA-E12044164A95}" type="presParOf" srcId="{B318211B-352F-429B-A571-85C967EBFE58}" destId="{57767D9B-9FA0-464A-9464-47F47A4AFCBB}" srcOrd="4" destOrd="0" presId="urn:microsoft.com/office/officeart/2005/8/layout/radial4"/>
    <dgm:cxn modelId="{542D0E7D-D1A8-4318-882D-CA75026A696D}" type="presParOf" srcId="{B318211B-352F-429B-A571-85C967EBFE58}" destId="{AD552EE6-E3F1-4451-991D-44A0B8A4BB1D}" srcOrd="5" destOrd="0" presId="urn:microsoft.com/office/officeart/2005/8/layout/radial4"/>
    <dgm:cxn modelId="{EE78EBA8-A92F-475F-99B2-67ED867FC09B}" type="presParOf" srcId="{B318211B-352F-429B-A571-85C967EBFE58}" destId="{5BA23932-14B4-4D46-BC90-DE2499B91F16}" srcOrd="6" destOrd="0" presId="urn:microsoft.com/office/officeart/2005/8/layout/radial4"/>
    <dgm:cxn modelId="{0CA92961-185C-4ED3-B03F-DCF8B762F801}" type="presParOf" srcId="{B318211B-352F-429B-A571-85C967EBFE58}" destId="{3EEE8C0C-8500-4AB7-85A2-16596E04E0E8}" srcOrd="7" destOrd="0" presId="urn:microsoft.com/office/officeart/2005/8/layout/radial4"/>
    <dgm:cxn modelId="{AC297912-89A6-472B-9D38-2179082A1185}" type="presParOf" srcId="{B318211B-352F-429B-A571-85C967EBFE58}" destId="{642B4A90-87BC-45F9-9565-B8EB033730B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CB311-527F-496B-B54A-3B1DCC903FB7}">
      <dsp:nvSpPr>
        <dsp:cNvPr id="0" name=""/>
        <dsp:cNvSpPr/>
      </dsp:nvSpPr>
      <dsp:spPr>
        <a:xfrm>
          <a:off x="4050286" y="0"/>
          <a:ext cx="2711031" cy="2711031"/>
        </a:xfrm>
        <a:prstGeom prst="ellipse">
          <a:avLst/>
        </a:prstGeom>
        <a:solidFill>
          <a:srgbClr val="5998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AU" sz="5000" kern="1200"/>
            <a:t>Safe Church  </a:t>
          </a:r>
        </a:p>
      </dsp:txBody>
      <dsp:txXfrm>
        <a:off x="4447307" y="397021"/>
        <a:ext cx="1916989" cy="1916989"/>
      </dsp:txXfrm>
    </dsp:sp>
    <dsp:sp modelId="{0E73028D-BA24-4E2E-BB6C-8DB5DACABA84}">
      <dsp:nvSpPr>
        <dsp:cNvPr id="0" name=""/>
        <dsp:cNvSpPr/>
      </dsp:nvSpPr>
      <dsp:spPr>
        <a:xfrm rot="20762873">
          <a:off x="2742259" y="1327696"/>
          <a:ext cx="1312863"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5B2F23F0-01E3-4EE5-92CB-69FBC33CBE9A}">
      <dsp:nvSpPr>
        <dsp:cNvPr id="0" name=""/>
        <dsp:cNvSpPr/>
      </dsp:nvSpPr>
      <dsp:spPr>
        <a:xfrm>
          <a:off x="5854" y="850992"/>
          <a:ext cx="2575479" cy="2060383"/>
        </a:xfrm>
        <a:prstGeom prst="roundRect">
          <a:avLst>
            <a:gd name="adj" fmla="val 10000"/>
          </a:avLst>
        </a:prstGeom>
        <a:solidFill>
          <a:srgbClr val="9DD2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a:solidFill>
                <a:schemeClr val="bg1"/>
              </a:solidFill>
            </a:rPr>
            <a:t>SAFE PEOPLE</a:t>
          </a:r>
        </a:p>
      </dsp:txBody>
      <dsp:txXfrm>
        <a:off x="66201" y="911339"/>
        <a:ext cx="2454785" cy="1939689"/>
      </dsp:txXfrm>
    </dsp:sp>
    <dsp:sp modelId="{4DE2A11D-82A9-4CA2-A2AA-C75160467DD3}">
      <dsp:nvSpPr>
        <dsp:cNvPr id="0" name=""/>
        <dsp:cNvSpPr/>
      </dsp:nvSpPr>
      <dsp:spPr>
        <a:xfrm rot="18432943">
          <a:off x="3507068" y="2542371"/>
          <a:ext cx="1230205"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57767D9B-9FA0-464A-9464-47F47A4AFCBB}">
      <dsp:nvSpPr>
        <dsp:cNvPr id="0" name=""/>
        <dsp:cNvSpPr/>
      </dsp:nvSpPr>
      <dsp:spPr>
        <a:xfrm>
          <a:off x="1644951" y="3490193"/>
          <a:ext cx="2575479" cy="2060383"/>
        </a:xfrm>
        <a:prstGeom prst="roundRect">
          <a:avLst>
            <a:gd name="adj" fmla="val 10000"/>
          </a:avLst>
        </a:prstGeom>
        <a:solidFill>
          <a:srgbClr val="9DD2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dirty="0">
              <a:solidFill>
                <a:schemeClr val="bg1"/>
              </a:solidFill>
            </a:rPr>
            <a:t>SAFE BEHAVIOUR</a:t>
          </a:r>
        </a:p>
      </dsp:txBody>
      <dsp:txXfrm>
        <a:off x="1705298" y="3550540"/>
        <a:ext cx="2454785" cy="1939689"/>
      </dsp:txXfrm>
    </dsp:sp>
    <dsp:sp modelId="{AD552EE6-E3F1-4451-991D-44A0B8A4BB1D}">
      <dsp:nvSpPr>
        <dsp:cNvPr id="0" name=""/>
        <dsp:cNvSpPr/>
      </dsp:nvSpPr>
      <dsp:spPr>
        <a:xfrm rot="13758972">
          <a:off x="6071603" y="2584043"/>
          <a:ext cx="1303466"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5BA23932-14B4-4D46-BC90-DE2499B91F16}">
      <dsp:nvSpPr>
        <dsp:cNvPr id="0" name=""/>
        <dsp:cNvSpPr/>
      </dsp:nvSpPr>
      <dsp:spPr>
        <a:xfrm>
          <a:off x="6450311" y="3489604"/>
          <a:ext cx="2575479" cy="2060383"/>
        </a:xfrm>
        <a:prstGeom prst="roundRect">
          <a:avLst>
            <a:gd name="adj" fmla="val 10000"/>
          </a:avLst>
        </a:prstGeom>
        <a:solidFill>
          <a:srgbClr val="9DD2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a:solidFill>
                <a:schemeClr val="bg1"/>
              </a:solidFill>
            </a:rPr>
            <a:t>SAFE PROGRAMS</a:t>
          </a:r>
        </a:p>
      </dsp:txBody>
      <dsp:txXfrm>
        <a:off x="6510658" y="3549951"/>
        <a:ext cx="2454785" cy="1939689"/>
      </dsp:txXfrm>
    </dsp:sp>
    <dsp:sp modelId="{3EEE8C0C-8500-4AB7-85A2-16596E04E0E8}">
      <dsp:nvSpPr>
        <dsp:cNvPr id="0" name=""/>
        <dsp:cNvSpPr/>
      </dsp:nvSpPr>
      <dsp:spPr>
        <a:xfrm rot="11324701">
          <a:off x="6850514" y="1219140"/>
          <a:ext cx="1185373"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642B4A90-87BC-45F9-9565-B8EB033730BB}">
      <dsp:nvSpPr>
        <dsp:cNvPr id="0" name=""/>
        <dsp:cNvSpPr/>
      </dsp:nvSpPr>
      <dsp:spPr>
        <a:xfrm>
          <a:off x="8232358" y="920074"/>
          <a:ext cx="2575479" cy="2060383"/>
        </a:xfrm>
        <a:prstGeom prst="roundRect">
          <a:avLst>
            <a:gd name="adj" fmla="val 10000"/>
          </a:avLst>
        </a:prstGeom>
        <a:solidFill>
          <a:srgbClr val="5998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dirty="0">
              <a:solidFill>
                <a:schemeClr val="bg1"/>
              </a:solidFill>
            </a:rPr>
            <a:t>SAFE PARTICIPANTS</a:t>
          </a:r>
        </a:p>
      </dsp:txBody>
      <dsp:txXfrm>
        <a:off x="8292705" y="980421"/>
        <a:ext cx="2454785" cy="193968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AU"/>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6B62063-4CC2-454A-A49F-EFE44B01DE3E}" type="datetimeFigureOut">
              <a:rPr lang="en-AU" smtClean="0"/>
              <a:t>27/03/2025</a:t>
            </a:fld>
            <a:endParaRPr lang="en-AU"/>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9F0D9358-435A-4715-8584-A3E539DD3804}" type="slidenum">
              <a:rPr lang="en-AU" smtClean="0"/>
              <a:t>‹#›</a:t>
            </a:fld>
            <a:endParaRPr lang="en-AU"/>
          </a:p>
        </p:txBody>
      </p:sp>
    </p:spTree>
    <p:extLst>
      <p:ext uri="{BB962C8B-B14F-4D97-AF65-F5344CB8AC3E}">
        <p14:creationId xmlns:p14="http://schemas.microsoft.com/office/powerpoint/2010/main" val="2034214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Welcome to Safe Church – Person of Concern Training. </a:t>
            </a:r>
          </a:p>
        </p:txBody>
      </p:sp>
      <p:sp>
        <p:nvSpPr>
          <p:cNvPr id="4" name="Slide Number Placeholder 3"/>
          <p:cNvSpPr>
            <a:spLocks noGrp="1"/>
          </p:cNvSpPr>
          <p:nvPr>
            <p:ph type="sldNum" sz="quarter" idx="5"/>
          </p:nvPr>
        </p:nvSpPr>
        <p:spPr/>
        <p:txBody>
          <a:bodyPr/>
          <a:lstStyle/>
          <a:p>
            <a:pPr defTabSz="495376">
              <a:defRPr/>
            </a:pPr>
            <a:fld id="{A7D3761C-B494-47A9-B941-D2E928C81028}" type="slidenum">
              <a:rPr lang="en-AU">
                <a:solidFill>
                  <a:prstClr val="black"/>
                </a:solidFill>
                <a:latin typeface="Aptos" panose="02110004020202020204"/>
              </a:rPr>
              <a:pPr defTabSz="495376">
                <a:defRPr/>
              </a:pPr>
              <a:t>1</a:t>
            </a:fld>
            <a:endParaRPr lang="en-AU">
              <a:solidFill>
                <a:prstClr val="black"/>
              </a:solidFill>
              <a:latin typeface="Aptos" panose="02110004020202020204"/>
            </a:endParaRPr>
          </a:p>
        </p:txBody>
      </p:sp>
    </p:spTree>
    <p:extLst>
      <p:ext uri="{BB962C8B-B14F-4D97-AF65-F5344CB8AC3E}">
        <p14:creationId xmlns:p14="http://schemas.microsoft.com/office/powerpoint/2010/main" val="3534461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Answer: </a:t>
            </a:r>
          </a:p>
          <a:p>
            <a:r>
              <a:rPr lang="en-AU" dirty="0"/>
              <a:t>1 – </a:t>
            </a:r>
            <a:r>
              <a:rPr lang="en-AU" b="1" dirty="0"/>
              <a:t>Person of Concern </a:t>
            </a:r>
            <a:r>
              <a:rPr lang="en-AU" dirty="0"/>
              <a:t>(as they have been charged with a child-related sexual offence). </a:t>
            </a:r>
          </a:p>
          <a:p>
            <a:endParaRPr lang="en-AU" dirty="0"/>
          </a:p>
          <a:p>
            <a:r>
              <a:rPr lang="en-AU" dirty="0"/>
              <a:t>2 – </a:t>
            </a:r>
            <a:r>
              <a:rPr lang="en-AU" b="1" dirty="0"/>
              <a:t>NOT a Person of Concern</a:t>
            </a:r>
            <a:r>
              <a:rPr lang="en-AU" dirty="0"/>
              <a:t>. However continued boundary violations lead to a Performance Improvement Plan, and any behaviours reported internally and externally if required.</a:t>
            </a:r>
          </a:p>
          <a:p>
            <a:endParaRPr lang="en-AU" dirty="0"/>
          </a:p>
          <a:p>
            <a:pPr>
              <a:spcBef>
                <a:spcPts val="325"/>
              </a:spcBef>
              <a:spcAft>
                <a:spcPts val="325"/>
              </a:spcAft>
            </a:pPr>
            <a:r>
              <a:rPr lang="en-AU" sz="1300" dirty="0">
                <a:latin typeface="Calibri" panose="020F0502020204030204" pitchFamily="34" charset="0"/>
                <a:ea typeface="Calibri" panose="020F0502020204030204" pitchFamily="34" charset="0"/>
                <a:cs typeface="Arial" panose="020B0604020202020204" pitchFamily="34" charset="0"/>
              </a:rPr>
              <a:t>3 – </a:t>
            </a:r>
            <a:r>
              <a:rPr lang="en-AU" sz="1300" b="1" dirty="0">
                <a:latin typeface="Calibri" panose="020F0502020204030204" pitchFamily="34" charset="0"/>
                <a:ea typeface="Calibri" panose="020F0502020204030204" pitchFamily="34" charset="0"/>
                <a:cs typeface="Arial" panose="020B0604020202020204" pitchFamily="34" charset="0"/>
              </a:rPr>
              <a:t>NOT a Person of Concern. </a:t>
            </a:r>
            <a:r>
              <a:rPr lang="en-AU" sz="1300" dirty="0">
                <a:latin typeface="Calibri" panose="020F0502020204030204" pitchFamily="34" charset="0"/>
                <a:ea typeface="Calibri" panose="020F0502020204030204" pitchFamily="34" charset="0"/>
                <a:cs typeface="Arial" panose="020B0604020202020204" pitchFamily="34" charset="0"/>
              </a:rPr>
              <a:t>They should not be involved in child-related activities until a positive Blue Card notice is received. </a:t>
            </a:r>
          </a:p>
          <a:p>
            <a:endParaRPr lang="en-AU" dirty="0"/>
          </a:p>
          <a:p>
            <a:endParaRPr lang="en-AU" dirty="0"/>
          </a:p>
        </p:txBody>
      </p:sp>
      <p:sp>
        <p:nvSpPr>
          <p:cNvPr id="4" name="Slide Number Placeholder 3"/>
          <p:cNvSpPr>
            <a:spLocks noGrp="1"/>
          </p:cNvSpPr>
          <p:nvPr>
            <p:ph type="sldNum" sz="quarter" idx="5"/>
          </p:nvPr>
        </p:nvSpPr>
        <p:spPr/>
        <p:txBody>
          <a:bodyPr/>
          <a:lstStyle/>
          <a:p>
            <a:fld id="{43BF0255-D044-4ED7-A056-F4F41C988099}" type="slidenum">
              <a:rPr lang="en-AU" smtClean="0"/>
              <a:t>10</a:t>
            </a:fld>
            <a:endParaRPr lang="en-AU"/>
          </a:p>
        </p:txBody>
      </p:sp>
    </p:spTree>
    <p:extLst>
      <p:ext uri="{BB962C8B-B14F-4D97-AF65-F5344CB8AC3E}">
        <p14:creationId xmlns:p14="http://schemas.microsoft.com/office/powerpoint/2010/main" val="270871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and reflect. </a:t>
            </a:r>
          </a:p>
          <a:p>
            <a:endParaRPr lang="en-US" dirty="0"/>
          </a:p>
          <a:p>
            <a:r>
              <a:rPr lang="en-US" dirty="0"/>
              <a:t>If a person advises the Church that they are prohibited from applying for a Blue Card, they are considered as a Person of Concern while further information is obtained. </a:t>
            </a:r>
          </a:p>
          <a:p>
            <a:endParaRPr lang="en-US" dirty="0"/>
          </a:p>
          <a:p>
            <a:r>
              <a:rPr lang="en-US" b="1" dirty="0"/>
              <a:t>What information would confirm they:</a:t>
            </a:r>
          </a:p>
          <a:p>
            <a:pPr marL="185766" indent="-185766">
              <a:buFont typeface="Arial" panose="020B0604020202020204" pitchFamily="34" charset="0"/>
              <a:buChar char="•"/>
            </a:pPr>
            <a:r>
              <a:rPr lang="en-US" b="1" dirty="0"/>
              <a:t>Are a Person of Concern?</a:t>
            </a:r>
          </a:p>
          <a:p>
            <a:pPr marL="185766" indent="-185766">
              <a:buFont typeface="Arial" panose="020B0604020202020204" pitchFamily="34" charset="0"/>
              <a:buChar char="•"/>
            </a:pPr>
            <a:r>
              <a:rPr lang="en-US" b="1" dirty="0"/>
              <a:t>Are NOT a Person of Concern?</a:t>
            </a:r>
          </a:p>
          <a:p>
            <a:pPr marL="185766" indent="-185766">
              <a:buFont typeface="Arial" panose="020B0604020202020204" pitchFamily="34" charset="0"/>
              <a:buChar char="•"/>
            </a:pPr>
            <a:endParaRPr lang="en-US" dirty="0"/>
          </a:p>
          <a:p>
            <a:r>
              <a:rPr lang="en-US" b="0" dirty="0"/>
              <a:t>[Explanation outlined on next slide]</a:t>
            </a:r>
          </a:p>
          <a:p>
            <a:endParaRPr lang="en-US" dirty="0"/>
          </a:p>
          <a:p>
            <a:r>
              <a:rPr lang="en-US" b="1" dirty="0"/>
              <a:t>Hint: </a:t>
            </a:r>
            <a:r>
              <a:rPr lang="en-US" dirty="0"/>
              <a:t>A criminal offence may lead to a person being prohibited from applying for a Blue Card. </a:t>
            </a:r>
          </a:p>
          <a:p>
            <a:r>
              <a:rPr lang="en-US" dirty="0"/>
              <a:t>What kind of offence would make someone be considered as a Person of Concern?</a:t>
            </a:r>
          </a:p>
          <a:p>
            <a:endParaRPr lang="en-US" dirty="0"/>
          </a:p>
        </p:txBody>
      </p:sp>
      <p:sp>
        <p:nvSpPr>
          <p:cNvPr id="4" name="Slide Number Placeholder 3"/>
          <p:cNvSpPr>
            <a:spLocks noGrp="1"/>
          </p:cNvSpPr>
          <p:nvPr>
            <p:ph type="sldNum" sz="quarter" idx="5"/>
          </p:nvPr>
        </p:nvSpPr>
        <p:spPr/>
        <p:txBody>
          <a:bodyPr/>
          <a:lstStyle/>
          <a:p>
            <a:fld id="{43BF0255-D044-4ED7-A056-F4F41C988099}" type="slidenum">
              <a:rPr lang="en-AU" smtClean="0"/>
              <a:t>11</a:t>
            </a:fld>
            <a:endParaRPr lang="en-AU"/>
          </a:p>
        </p:txBody>
      </p:sp>
    </p:spTree>
    <p:extLst>
      <p:ext uri="{BB962C8B-B14F-4D97-AF65-F5344CB8AC3E}">
        <p14:creationId xmlns:p14="http://schemas.microsoft.com/office/powerpoint/2010/main" val="40825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 may be prohibited from apply for a Blue Card due to an offence. </a:t>
            </a:r>
          </a:p>
          <a:p>
            <a:endParaRPr lang="en-US" dirty="0"/>
          </a:p>
          <a:p>
            <a:r>
              <a:rPr lang="en-US" dirty="0"/>
              <a:t>If the offence </a:t>
            </a:r>
            <a:r>
              <a:rPr lang="en-US" b="1" dirty="0"/>
              <a:t>was</a:t>
            </a:r>
            <a:r>
              <a:rPr lang="en-US" dirty="0"/>
              <a:t> </a:t>
            </a:r>
            <a:r>
              <a:rPr lang="en-US" b="1" dirty="0"/>
              <a:t>NOT</a:t>
            </a:r>
            <a:r>
              <a:rPr lang="en-US" dirty="0"/>
              <a:t> due to criminal sexual </a:t>
            </a:r>
            <a:r>
              <a:rPr lang="en-US" dirty="0" err="1"/>
              <a:t>behaviour</a:t>
            </a:r>
            <a:r>
              <a:rPr lang="en-US" dirty="0"/>
              <a:t> toward children or adults, then the person is </a:t>
            </a:r>
            <a:r>
              <a:rPr lang="en-US" b="1" dirty="0"/>
              <a:t>NOT considered a Person of Concern</a:t>
            </a:r>
            <a:r>
              <a:rPr lang="en-US" dirty="0"/>
              <a:t>. Whilst they are unable to participate in child-related activities as a leader or volunteer, they are able to use their gifts in other mission areas of the church and are </a:t>
            </a:r>
            <a:r>
              <a:rPr lang="en-US" b="1" dirty="0"/>
              <a:t>NOT</a:t>
            </a:r>
            <a:r>
              <a:rPr lang="en-US" dirty="0"/>
              <a:t> required to have a Safety Agreement in place in order to participate in the life of the church.  </a:t>
            </a:r>
          </a:p>
          <a:p>
            <a:endParaRPr lang="en-US" dirty="0"/>
          </a:p>
          <a:p>
            <a:pPr defTabSz="990752">
              <a:defRPr/>
            </a:pPr>
            <a:r>
              <a:rPr lang="en-US" dirty="0"/>
              <a:t>If the offence </a:t>
            </a:r>
            <a:r>
              <a:rPr lang="en-US" b="1" dirty="0"/>
              <a:t>WAS</a:t>
            </a:r>
            <a:r>
              <a:rPr lang="en-US" dirty="0"/>
              <a:t> due to criminal sexual </a:t>
            </a:r>
            <a:r>
              <a:rPr lang="en-US" dirty="0" err="1"/>
              <a:t>behaviour</a:t>
            </a:r>
            <a:r>
              <a:rPr lang="en-US" dirty="0"/>
              <a:t> toward a child and/or adult, then the person </a:t>
            </a:r>
            <a:r>
              <a:rPr lang="en-US" b="1" dirty="0"/>
              <a:t>IS a Person of Concern</a:t>
            </a:r>
            <a:r>
              <a:rPr lang="en-US" dirty="0"/>
              <a:t>. They </a:t>
            </a:r>
            <a:r>
              <a:rPr lang="en-US" b="1" dirty="0"/>
              <a:t>are</a:t>
            </a:r>
            <a:r>
              <a:rPr lang="en-US" dirty="0"/>
              <a:t> required to have a Safety Agreement in place and should be responded to and supported using the ‘Responding to a Person of Concern’ Procedure.</a:t>
            </a:r>
          </a:p>
          <a:p>
            <a:endParaRPr lang="en-US" dirty="0"/>
          </a:p>
          <a:p>
            <a:pPr>
              <a:lnSpc>
                <a:spcPct val="115000"/>
              </a:lnSpc>
              <a:spcAft>
                <a:spcPts val="800"/>
              </a:spcAft>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a:t>
            </a:r>
            <a:r>
              <a:rPr lang="en-AU" sz="1800" b="1" kern="100" dirty="0">
                <a:solidFill>
                  <a:srgbClr val="D57428"/>
                </a:solidFill>
                <a:effectLst/>
                <a:latin typeface="Calibri" panose="020F0502020204030204" pitchFamily="34" charset="0"/>
                <a:ea typeface="Yu Mincho" panose="02020400000000000000" pitchFamily="18" charset="-128"/>
                <a:cs typeface="Times New Roman" panose="02020603050405020304" pitchFamily="18" charset="0"/>
              </a:rPr>
              <a:t>Optional</a:t>
            </a: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 Serious offences which prohibit the person from obtaining a Blue Card include offences under the following categories (including but not limited to): </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Murder and other serious violent offences.</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Torture.</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Administering poison.</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Drug supply and trafficking offences.</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Some domestic violence offences (strangulation).</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Kidnapping for ransom.</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AU" sz="1800" kern="100" dirty="0">
                <a:effectLst/>
                <a:latin typeface="Calibri" panose="020F0502020204030204" pitchFamily="34" charset="0"/>
                <a:ea typeface="Yu Mincho" panose="02020400000000000000" pitchFamily="18" charset="-128"/>
                <a:cs typeface="Times New Roman" panose="02020603050405020304" pitchFamily="18" charset="0"/>
              </a:rPr>
              <a:t>Acts intended to cause grievous bodily harm.]</a:t>
            </a:r>
            <a:endParaRPr lang="en-AU"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en-US" dirty="0"/>
          </a:p>
          <a:p>
            <a:endParaRPr lang="en-AU" dirty="0"/>
          </a:p>
        </p:txBody>
      </p:sp>
      <p:sp>
        <p:nvSpPr>
          <p:cNvPr id="4" name="Slide Number Placeholder 3"/>
          <p:cNvSpPr>
            <a:spLocks noGrp="1"/>
          </p:cNvSpPr>
          <p:nvPr>
            <p:ph type="sldNum" sz="quarter" idx="5"/>
          </p:nvPr>
        </p:nvSpPr>
        <p:spPr/>
        <p:txBody>
          <a:bodyPr/>
          <a:lstStyle/>
          <a:p>
            <a:fld id="{43BF0255-D044-4ED7-A056-F4F41C988099}" type="slidenum">
              <a:rPr lang="en-AU" smtClean="0"/>
              <a:t>12</a:t>
            </a:fld>
            <a:endParaRPr lang="en-AU"/>
          </a:p>
        </p:txBody>
      </p:sp>
    </p:spTree>
    <p:extLst>
      <p:ext uri="{BB962C8B-B14F-4D97-AF65-F5344CB8AC3E}">
        <p14:creationId xmlns:p14="http://schemas.microsoft.com/office/powerpoint/2010/main" val="127116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A26CE-2E3F-FE12-019D-D9FFCEFEF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B7435-5F16-4BF9-6585-695DA5C53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2AA3C-04AD-E1EB-1B39-23FC24D10B2D}"/>
              </a:ext>
            </a:extLst>
          </p:cNvPr>
          <p:cNvSpPr>
            <a:spLocks noGrp="1"/>
          </p:cNvSpPr>
          <p:nvPr>
            <p:ph type="body" idx="1"/>
          </p:nvPr>
        </p:nvSpPr>
        <p:spPr/>
        <p:txBody>
          <a:bodyPr/>
          <a:lstStyle/>
          <a:p>
            <a:r>
              <a:rPr lang="en-AU" dirty="0"/>
              <a:t>Let’s explore the initial steps and reporting requirements if we identify a Person of Concern in our Church community. </a:t>
            </a:r>
          </a:p>
        </p:txBody>
      </p:sp>
      <p:sp>
        <p:nvSpPr>
          <p:cNvPr id="4" name="Slide Number Placeholder 3">
            <a:extLst>
              <a:ext uri="{FF2B5EF4-FFF2-40B4-BE49-F238E27FC236}">
                <a16:creationId xmlns:a16="http://schemas.microsoft.com/office/drawing/2014/main" id="{26E06F34-1B6F-97E3-40E9-A9F3F9EEDFAD}"/>
              </a:ext>
            </a:extLst>
          </p:cNvPr>
          <p:cNvSpPr>
            <a:spLocks noGrp="1"/>
          </p:cNvSpPr>
          <p:nvPr>
            <p:ph type="sldNum" sz="quarter" idx="5"/>
          </p:nvPr>
        </p:nvSpPr>
        <p:spPr/>
        <p:txBody>
          <a:bodyPr/>
          <a:lstStyle/>
          <a:p>
            <a:fld id="{A7D3761C-B494-47A9-B941-D2E928C81028}" type="slidenum">
              <a:rPr lang="en-AU" smtClean="0"/>
              <a:t>13</a:t>
            </a:fld>
            <a:endParaRPr lang="en-AU"/>
          </a:p>
        </p:txBody>
      </p:sp>
    </p:spTree>
    <p:extLst>
      <p:ext uri="{BB962C8B-B14F-4D97-AF65-F5344CB8AC3E}">
        <p14:creationId xmlns:p14="http://schemas.microsoft.com/office/powerpoint/2010/main" val="3303195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ts val="325"/>
              </a:spcBef>
              <a:spcAft>
                <a:spcPts val="325"/>
              </a:spcAft>
              <a:defRPr/>
            </a:pPr>
            <a:r>
              <a:rPr lang="en-US" sz="1300" dirty="0"/>
              <a:t>The Church has the privilege and responsibility to create safe communities where:</a:t>
            </a:r>
          </a:p>
          <a:p>
            <a:pPr marL="285750" indent="-285750" defTabSz="990752">
              <a:spcBef>
                <a:spcPts val="325"/>
              </a:spcBef>
              <a:spcAft>
                <a:spcPts val="325"/>
              </a:spcAft>
              <a:buFont typeface="Arial" panose="020B0604020202020204" pitchFamily="34" charset="0"/>
              <a:buChar char="•"/>
              <a:defRPr/>
            </a:pPr>
            <a:r>
              <a:rPr lang="en-US" sz="1300" dirty="0"/>
              <a:t>We are free from abuse and harm. </a:t>
            </a:r>
          </a:p>
          <a:p>
            <a:pPr marL="285750" indent="-285750" defTabSz="990752">
              <a:spcBef>
                <a:spcPts val="325"/>
              </a:spcBef>
              <a:spcAft>
                <a:spcPts val="325"/>
              </a:spcAft>
              <a:buFont typeface="Arial" panose="020B0604020202020204" pitchFamily="34" charset="0"/>
              <a:buChar char="•"/>
              <a:defRPr/>
            </a:pPr>
            <a:r>
              <a:rPr lang="en-US" sz="1300" dirty="0"/>
              <a:t>Each person can express their faith and explore their relationship with God. </a:t>
            </a:r>
          </a:p>
          <a:p>
            <a:pPr defTabSz="990752">
              <a:spcBef>
                <a:spcPts val="325"/>
              </a:spcBef>
              <a:spcAft>
                <a:spcPts val="325"/>
              </a:spcAft>
              <a:defRPr/>
            </a:pPr>
            <a:endParaRPr lang="en-US" sz="1300" dirty="0"/>
          </a:p>
          <a:p>
            <a:pPr marL="185766" indent="-185766" defTabSz="990752">
              <a:spcBef>
                <a:spcPts val="325"/>
              </a:spcBef>
              <a:spcAft>
                <a:spcPts val="325"/>
              </a:spcAft>
              <a:buFont typeface="Arial" panose="020B0604020202020204" pitchFamily="34" charset="0"/>
              <a:buChar char="•"/>
              <a:defRPr/>
            </a:pPr>
            <a:r>
              <a:rPr lang="en-US" sz="1300" dirty="0"/>
              <a:t>We aspire for people to experience the love of God in safe and supportive environments. </a:t>
            </a:r>
          </a:p>
          <a:p>
            <a:pPr marL="185766" indent="-185766" defTabSz="990752">
              <a:spcBef>
                <a:spcPts val="325"/>
              </a:spcBef>
              <a:spcAft>
                <a:spcPts val="325"/>
              </a:spcAft>
              <a:buFont typeface="Arial" panose="020B0604020202020204" pitchFamily="34" charset="0"/>
              <a:buChar char="•"/>
              <a:defRPr/>
            </a:pPr>
            <a:r>
              <a:rPr lang="en-AU" sz="1300" dirty="0"/>
              <a:t>We desire to be inclusive, compassionate and respectful of all people.  </a:t>
            </a:r>
          </a:p>
          <a:p>
            <a:pPr marL="185766" indent="-185766" defTabSz="990752">
              <a:spcBef>
                <a:spcPts val="325"/>
              </a:spcBef>
              <a:spcAft>
                <a:spcPts val="325"/>
              </a:spcAft>
              <a:buFont typeface="Arial" panose="020B0604020202020204" pitchFamily="34" charset="0"/>
              <a:buChar char="•"/>
              <a:defRPr/>
            </a:pPr>
            <a:r>
              <a:rPr lang="en-US" sz="1300" dirty="0"/>
              <a:t>We create appropriate boundaries and are accountable to each other. As a Person of Concern is deemed a risk to the safety of others, safeguards must be placed around their participation in Church activities or events.  </a:t>
            </a:r>
            <a:r>
              <a:rPr lang="en-AU" sz="1300" dirty="0">
                <a:latin typeface="Calibri" panose="020F0502020204030204" pitchFamily="34" charset="0"/>
                <a:ea typeface="Calibri" panose="020F0502020204030204" pitchFamily="34" charset="0"/>
                <a:cs typeface="Arial" panose="020B0604020202020204" pitchFamily="34" charset="0"/>
              </a:rPr>
              <a:t> </a:t>
            </a:r>
          </a:p>
          <a:p>
            <a:pPr marL="185766" indent="-185766" defTabSz="990752">
              <a:spcBef>
                <a:spcPts val="325"/>
              </a:spcBef>
              <a:spcAft>
                <a:spcPts val="325"/>
              </a:spcAft>
              <a:buFont typeface="Arial" panose="020B0604020202020204" pitchFamily="34" charset="0"/>
              <a:buChar char="•"/>
              <a:defRPr/>
            </a:pPr>
            <a:r>
              <a:rPr lang="en-AU" sz="1300" dirty="0">
                <a:latin typeface="Calibri" panose="020F0502020204030204" pitchFamily="34" charset="0"/>
                <a:ea typeface="Calibri" panose="020F0502020204030204" pitchFamily="34" charset="0"/>
                <a:cs typeface="Arial" panose="020B0604020202020204" pitchFamily="34" charset="0"/>
              </a:rPr>
              <a:t>We adhere to the Person of Concern Policy to keep people accountable and safe. </a:t>
            </a:r>
          </a:p>
        </p:txBody>
      </p:sp>
      <p:sp>
        <p:nvSpPr>
          <p:cNvPr id="4" name="Slide Number Placeholder 3"/>
          <p:cNvSpPr>
            <a:spLocks noGrp="1"/>
          </p:cNvSpPr>
          <p:nvPr>
            <p:ph type="sldNum" sz="quarter" idx="5"/>
          </p:nvPr>
        </p:nvSpPr>
        <p:spPr/>
        <p:txBody>
          <a:bodyPr/>
          <a:lstStyle/>
          <a:p>
            <a:fld id="{43BF0255-D044-4ED7-A056-F4F41C988099}" type="slidenum">
              <a:rPr lang="en-AU" smtClean="0"/>
              <a:t>14</a:t>
            </a:fld>
            <a:endParaRPr lang="en-AU"/>
          </a:p>
        </p:txBody>
      </p:sp>
    </p:spTree>
    <p:extLst>
      <p:ext uri="{BB962C8B-B14F-4D97-AF65-F5344CB8AC3E}">
        <p14:creationId xmlns:p14="http://schemas.microsoft.com/office/powerpoint/2010/main" val="1165333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300"/>
              </a:lnSpc>
              <a:spcBef>
                <a:spcPts val="325"/>
              </a:spcBef>
              <a:spcAft>
                <a:spcPts val="325"/>
              </a:spcAft>
            </a:pPr>
            <a:r>
              <a:rPr lang="en-AU" sz="1300" dirty="0">
                <a:latin typeface="Calibri" panose="020F0502020204030204" pitchFamily="34" charset="0"/>
                <a:ea typeface="Calibri" panose="020F0502020204030204" pitchFamily="34" charset="0"/>
                <a:cs typeface="Arial" panose="020B0604020202020204" pitchFamily="34" charset="0"/>
              </a:rPr>
              <a:t>Let’s explore with a scenario. </a:t>
            </a:r>
          </a:p>
          <a:p>
            <a:pPr fontAlgn="base">
              <a:lnSpc>
                <a:spcPts val="1300"/>
              </a:lnSpc>
              <a:spcBef>
                <a:spcPts val="325"/>
              </a:spcBef>
              <a:spcAft>
                <a:spcPts val="325"/>
              </a:spcAft>
            </a:pPr>
            <a:endParaRPr lang="en-AU" sz="1300" dirty="0">
              <a:latin typeface="Calibri" panose="020F0502020204030204" pitchFamily="34" charset="0"/>
              <a:ea typeface="Calibri" panose="020F0502020204030204" pitchFamily="34" charset="0"/>
              <a:cs typeface="Arial" panose="020B0604020202020204" pitchFamily="34" charset="0"/>
            </a:endParaRPr>
          </a:p>
          <a:p>
            <a:pPr fontAlgn="base">
              <a:lnSpc>
                <a:spcPts val="1300"/>
              </a:lnSpc>
              <a:spcBef>
                <a:spcPts val="325"/>
              </a:spcBef>
              <a:spcAft>
                <a:spcPts val="325"/>
              </a:spcAft>
            </a:pPr>
            <a:r>
              <a:rPr lang="en-AU" sz="1300" dirty="0">
                <a:latin typeface="Calibri" panose="020F0502020204030204" pitchFamily="34" charset="0"/>
                <a:ea typeface="Calibri" panose="020F0502020204030204" pitchFamily="34" charset="0"/>
                <a:cs typeface="Arial" panose="020B0604020202020204" pitchFamily="34" charset="0"/>
              </a:rPr>
              <a:t>[Optional reminder to get a copy of ‘Responding to a Person of Concern’]</a:t>
            </a:r>
          </a:p>
          <a:p>
            <a:pPr fontAlgn="base">
              <a:lnSpc>
                <a:spcPts val="1300"/>
              </a:lnSpc>
              <a:spcBef>
                <a:spcPts val="325"/>
              </a:spcBef>
              <a:spcAft>
                <a:spcPts val="325"/>
              </a:spcAft>
            </a:pPr>
            <a:endParaRPr lang="en-AU" sz="1300" b="1" dirty="0">
              <a:latin typeface="Calibri" panose="020F0502020204030204" pitchFamily="34" charset="0"/>
              <a:ea typeface="Calibri" panose="020F0502020204030204" pitchFamily="34" charset="0"/>
              <a:cs typeface="Arial" panose="020B0604020202020204" pitchFamily="34" charset="0"/>
            </a:endParaRPr>
          </a:p>
          <a:p>
            <a:pPr marL="285750" indent="-285750">
              <a:spcBef>
                <a:spcPts val="325"/>
              </a:spcBef>
              <a:spcAft>
                <a:spcPts val="325"/>
              </a:spcAft>
              <a:buFont typeface="Arial" panose="020B0604020202020204" pitchFamily="34" charset="0"/>
              <a:buChar char="•"/>
            </a:pPr>
            <a:r>
              <a:rPr lang="en-AU" sz="1300" dirty="0">
                <a:latin typeface="Calibri" panose="020F0502020204030204" pitchFamily="34" charset="0"/>
                <a:ea typeface="Calibri" panose="020F0502020204030204" pitchFamily="34" charset="0"/>
                <a:cs typeface="Arial" panose="020B0604020202020204" pitchFamily="34" charset="0"/>
              </a:rPr>
              <a:t>You are the chairperson of the church council. </a:t>
            </a:r>
          </a:p>
          <a:p>
            <a:pPr marL="285750" indent="-285750">
              <a:spcBef>
                <a:spcPts val="325"/>
              </a:spcBef>
              <a:spcAft>
                <a:spcPts val="325"/>
              </a:spcAft>
              <a:buFont typeface="Arial" panose="020B0604020202020204" pitchFamily="34" charset="0"/>
              <a:buChar char="•"/>
            </a:pPr>
            <a:r>
              <a:rPr lang="en-AU" sz="1300" dirty="0">
                <a:latin typeface="Calibri" panose="020F0502020204030204" pitchFamily="34" charset="0"/>
                <a:ea typeface="Calibri" panose="020F0502020204030204" pitchFamily="34" charset="0"/>
                <a:cs typeface="Arial" panose="020B0604020202020204" pitchFamily="34" charset="0"/>
              </a:rPr>
              <a:t>You receive a phone call from Blue Card Services advising that you are listed as the primary contact for your church with Blue Card Services. </a:t>
            </a:r>
          </a:p>
          <a:p>
            <a:pPr marL="285750" indent="-285750">
              <a:spcBef>
                <a:spcPts val="325"/>
              </a:spcBef>
              <a:spcAft>
                <a:spcPts val="325"/>
              </a:spcAft>
              <a:buFont typeface="Arial" panose="020B0604020202020204" pitchFamily="34" charset="0"/>
              <a:buChar char="•"/>
            </a:pPr>
            <a:r>
              <a:rPr lang="en-AU" sz="1300" dirty="0">
                <a:latin typeface="Calibri" panose="020F0502020204030204" pitchFamily="34" charset="0"/>
                <a:ea typeface="Calibri" panose="020F0502020204030204" pitchFamily="34" charset="0"/>
                <a:cs typeface="Arial" panose="020B0604020202020204" pitchFamily="34" charset="0"/>
              </a:rPr>
              <a:t>During the call, they advise you of the identity of an individual which is linked on their system to your church and ask you to confirm if that person still volunteers with your church. </a:t>
            </a:r>
          </a:p>
          <a:p>
            <a:pPr marL="285750" indent="-285750">
              <a:spcBef>
                <a:spcPts val="325"/>
              </a:spcBef>
              <a:spcAft>
                <a:spcPts val="325"/>
              </a:spcAft>
              <a:buFont typeface="Arial" panose="020B0604020202020204" pitchFamily="34" charset="0"/>
              <a:buChar char="•"/>
            </a:pPr>
            <a:r>
              <a:rPr lang="en-AU" sz="1300" dirty="0">
                <a:latin typeface="Calibri" panose="020F0502020204030204" pitchFamily="34" charset="0"/>
                <a:ea typeface="Calibri" panose="020F0502020204030204" pitchFamily="34" charset="0"/>
                <a:cs typeface="Arial" panose="020B0604020202020204" pitchFamily="34" charset="0"/>
              </a:rPr>
              <a:t>You confirm that they do.</a:t>
            </a:r>
          </a:p>
          <a:p>
            <a:pPr marL="285750" indent="-285750">
              <a:spcBef>
                <a:spcPts val="325"/>
              </a:spcBef>
              <a:spcAft>
                <a:spcPts val="325"/>
              </a:spcAft>
              <a:buFont typeface="Arial" panose="020B0604020202020204" pitchFamily="34" charset="0"/>
              <a:buChar char="•"/>
            </a:pPr>
            <a:r>
              <a:rPr lang="en-AU" sz="1300" dirty="0">
                <a:latin typeface="Calibri" panose="020F0502020204030204" pitchFamily="34" charset="0"/>
                <a:ea typeface="Calibri" panose="020F0502020204030204" pitchFamily="34" charset="0"/>
                <a:cs typeface="Arial" panose="020B0604020202020204" pitchFamily="34" charset="0"/>
              </a:rPr>
              <a:t>Blue Card Services advise that the person’s Positive Notice (their Blue Card) has been suspended and inform you that until further notice, the individual is not permitted to engage in child-related work in either a paid or voluntary capacity. </a:t>
            </a:r>
          </a:p>
          <a:p>
            <a:pPr marL="285750" indent="-285750">
              <a:spcBef>
                <a:spcPts val="325"/>
              </a:spcBef>
              <a:spcAft>
                <a:spcPts val="325"/>
              </a:spcAft>
              <a:buFont typeface="Arial" panose="020B0604020202020204" pitchFamily="34" charset="0"/>
              <a:buChar char="•"/>
            </a:pPr>
            <a:r>
              <a:rPr lang="en-AU" sz="1300" dirty="0">
                <a:latin typeface="Calibri" panose="020F0502020204030204" pitchFamily="34" charset="0"/>
                <a:ea typeface="Calibri" panose="020F0502020204030204" pitchFamily="34" charset="0"/>
                <a:cs typeface="Arial" panose="020B0604020202020204" pitchFamily="34" charset="0"/>
              </a:rPr>
              <a:t>They provide no details as to the reason for the suspension.</a:t>
            </a:r>
          </a:p>
          <a:p>
            <a:pPr>
              <a:spcBef>
                <a:spcPts val="325"/>
              </a:spcBef>
              <a:spcAft>
                <a:spcPts val="325"/>
              </a:spcAft>
            </a:pPr>
            <a:endParaRPr lang="en-AU" sz="1300" dirty="0">
              <a:latin typeface="Calibri" panose="020F0502020204030204" pitchFamily="34" charset="0"/>
              <a:ea typeface="Calibri" panose="020F0502020204030204" pitchFamily="34" charset="0"/>
              <a:cs typeface="Arial" panose="020B0604020202020204" pitchFamily="34" charset="0"/>
            </a:endParaRPr>
          </a:p>
          <a:p>
            <a:pPr>
              <a:spcBef>
                <a:spcPts val="325"/>
              </a:spcBef>
              <a:spcAft>
                <a:spcPts val="325"/>
              </a:spcAft>
            </a:pPr>
            <a:r>
              <a:rPr lang="en-AU" sz="1300" dirty="0">
                <a:latin typeface="Calibri" panose="020F0502020204030204" pitchFamily="34" charset="0"/>
                <a:ea typeface="Calibri" panose="020F0502020204030204" pitchFamily="34" charset="0"/>
                <a:cs typeface="Arial" panose="020B0604020202020204" pitchFamily="34" charset="0"/>
              </a:rPr>
              <a:t>[Question on next slide]</a:t>
            </a:r>
          </a:p>
          <a:p>
            <a:pPr>
              <a:spcBef>
                <a:spcPts val="325"/>
              </a:spcBef>
              <a:spcAft>
                <a:spcPts val="325"/>
              </a:spcAft>
            </a:pPr>
            <a:endParaRPr lang="en-AU" sz="1300" b="1"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BF0255-D044-4ED7-A056-F4F41C988099}" type="slidenum">
              <a:rPr lang="en-AU" smtClean="0"/>
              <a:t>15</a:t>
            </a:fld>
            <a:endParaRPr lang="en-AU"/>
          </a:p>
        </p:txBody>
      </p:sp>
    </p:spTree>
    <p:extLst>
      <p:ext uri="{BB962C8B-B14F-4D97-AF65-F5344CB8AC3E}">
        <p14:creationId xmlns:p14="http://schemas.microsoft.com/office/powerpoint/2010/main" val="413660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25"/>
              </a:spcBef>
              <a:spcAft>
                <a:spcPts val="325"/>
              </a:spcAft>
            </a:pPr>
            <a:r>
              <a:rPr lang="en-US" sz="1300" dirty="0">
                <a:latin typeface="Calibri" panose="020F0502020204030204" pitchFamily="34" charset="0"/>
                <a:ea typeface="Calibri" panose="020F0502020204030204" pitchFamily="34" charset="0"/>
                <a:cs typeface="Arial" panose="020B0604020202020204" pitchFamily="34" charset="0"/>
              </a:rPr>
              <a:t>For this scenario, </a:t>
            </a:r>
            <a:r>
              <a:rPr lang="en-US" sz="1300" b="1" dirty="0">
                <a:latin typeface="Calibri" panose="020F0502020204030204" pitchFamily="34" charset="0"/>
                <a:ea typeface="Calibri" panose="020F0502020204030204" pitchFamily="34" charset="0"/>
                <a:cs typeface="Arial" panose="020B0604020202020204" pitchFamily="34" charset="0"/>
              </a:rPr>
              <a:t>what immediate actions should you take?</a:t>
            </a:r>
          </a:p>
          <a:p>
            <a:pPr>
              <a:spcBef>
                <a:spcPts val="325"/>
              </a:spcBef>
              <a:spcAft>
                <a:spcPts val="325"/>
              </a:spcAft>
            </a:pPr>
            <a:endParaRPr lang="en-AU" sz="1300" dirty="0">
              <a:latin typeface="Calibri" panose="020F0502020204030204" pitchFamily="34" charset="0"/>
              <a:ea typeface="Calibri" panose="020F0502020204030204" pitchFamily="34" charset="0"/>
              <a:cs typeface="Arial" panose="020B0604020202020204" pitchFamily="34" charset="0"/>
            </a:endParaRPr>
          </a:p>
          <a:p>
            <a:pPr>
              <a:spcBef>
                <a:spcPts val="325"/>
              </a:spcBef>
              <a:spcAft>
                <a:spcPts val="325"/>
              </a:spcAft>
            </a:pPr>
            <a:r>
              <a:rPr lang="en-AU" sz="1300" dirty="0">
                <a:latin typeface="Calibri" panose="020F0502020204030204" pitchFamily="34" charset="0"/>
                <a:ea typeface="Calibri" panose="020F0502020204030204" pitchFamily="34" charset="0"/>
                <a:cs typeface="Arial" panose="020B0604020202020204" pitchFamily="34" charset="0"/>
              </a:rPr>
              <a:t>Work through </a:t>
            </a:r>
            <a:r>
              <a:rPr lang="en-AU" sz="1300" i="1" dirty="0">
                <a:latin typeface="Calibri" panose="020F0502020204030204" pitchFamily="34" charset="0"/>
                <a:ea typeface="Calibri" panose="020F0502020204030204" pitchFamily="34" charset="0"/>
                <a:cs typeface="Arial" panose="020B0604020202020204" pitchFamily="34" charset="0"/>
              </a:rPr>
              <a:t>Responding to a Person of Concern </a:t>
            </a:r>
            <a:r>
              <a:rPr lang="en-AU" sz="1300" dirty="0">
                <a:latin typeface="Calibri" panose="020F0502020204030204" pitchFamily="34" charset="0"/>
                <a:ea typeface="Calibri" panose="020F0502020204030204" pitchFamily="34" charset="0"/>
                <a:cs typeface="Arial" panose="020B0604020202020204" pitchFamily="34" charset="0"/>
              </a:rPr>
              <a:t>in groups of 2-4 to identify immediate actions. </a:t>
            </a:r>
          </a:p>
          <a:p>
            <a:endParaRPr lang="en-AU" dirty="0"/>
          </a:p>
          <a:p>
            <a:r>
              <a:rPr lang="en-AU" b="0" dirty="0"/>
              <a:t>[</a:t>
            </a:r>
            <a:r>
              <a:rPr lang="en-AU" b="1" dirty="0"/>
              <a:t>Hint: </a:t>
            </a:r>
            <a:r>
              <a:rPr lang="en-AU" dirty="0"/>
              <a:t>There may be a few actions.   Consider sections 3-5]</a:t>
            </a:r>
          </a:p>
          <a:p>
            <a:pPr defTabSz="990752" fontAlgn="base">
              <a:lnSpc>
                <a:spcPts val="1300"/>
              </a:lnSpc>
              <a:spcBef>
                <a:spcPts val="325"/>
              </a:spcBef>
              <a:spcAft>
                <a:spcPts val="325"/>
              </a:spcAft>
              <a:defRPr/>
            </a:pPr>
            <a:endParaRPr lang="en-AU" sz="1300" b="1" dirty="0">
              <a:solidFill>
                <a:prstClr val="black"/>
              </a:solidFill>
              <a:latin typeface="Calibri" panose="020F0502020204030204"/>
            </a:endParaRPr>
          </a:p>
          <a:p>
            <a:pPr defTabSz="990752" fontAlgn="base">
              <a:lnSpc>
                <a:spcPts val="1300"/>
              </a:lnSpc>
              <a:spcBef>
                <a:spcPts val="325"/>
              </a:spcBef>
              <a:spcAft>
                <a:spcPts val="325"/>
              </a:spcAft>
              <a:defRPr/>
            </a:pPr>
            <a:r>
              <a:rPr lang="en-AU" sz="1300" b="1" dirty="0">
                <a:solidFill>
                  <a:prstClr val="black"/>
                </a:solidFill>
                <a:latin typeface="Calibri" panose="020F0502020204030204"/>
              </a:rPr>
              <a:t>Answer: </a:t>
            </a:r>
            <a:r>
              <a:rPr lang="en-AU" dirty="0">
                <a:solidFill>
                  <a:prstClr val="black"/>
                </a:solidFill>
                <a:latin typeface="Calibri" panose="020F0502020204030204"/>
              </a:rPr>
              <a:t>[Square brackets here indicate section in document]</a:t>
            </a:r>
            <a:r>
              <a:rPr lang="en-AU" sz="1300" b="1" dirty="0">
                <a:solidFill>
                  <a:prstClr val="black"/>
                </a:solidFill>
                <a:latin typeface="Calibri" panose="020F0502020204030204"/>
              </a:rPr>
              <a:t> </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[3] Person of Concern is </a:t>
            </a:r>
            <a:r>
              <a:rPr lang="en-AU" sz="1300" b="1" dirty="0">
                <a:solidFill>
                  <a:prstClr val="black"/>
                </a:solidFill>
                <a:latin typeface="Calibri" panose="020F0502020204030204"/>
              </a:rPr>
              <a:t>stood aside from all leadership positions </a:t>
            </a:r>
            <a:r>
              <a:rPr lang="en-AU" sz="1300" dirty="0">
                <a:solidFill>
                  <a:prstClr val="black"/>
                </a:solidFill>
                <a:latin typeface="Calibri" panose="020F0502020204030204"/>
              </a:rPr>
              <a:t>or roles within the Church or Presbytery.</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[3] Considered to be a Person of Concern until otherwise notified by Blue Card Services. They are to not attend Church.</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[3] </a:t>
            </a:r>
            <a:r>
              <a:rPr lang="en-AU" sz="1300" b="1" dirty="0">
                <a:solidFill>
                  <a:prstClr val="black"/>
                </a:solidFill>
                <a:latin typeface="Calibri" panose="020F0502020204030204"/>
              </a:rPr>
              <a:t>No accusations </a:t>
            </a:r>
            <a:r>
              <a:rPr lang="en-AU" sz="1300" dirty="0">
                <a:solidFill>
                  <a:prstClr val="black"/>
                </a:solidFill>
                <a:latin typeface="Calibri" panose="020F0502020204030204"/>
              </a:rPr>
              <a:t>of guilt made.</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[4] </a:t>
            </a:r>
            <a:r>
              <a:rPr lang="en-AU" sz="1300" b="1" dirty="0">
                <a:solidFill>
                  <a:prstClr val="black"/>
                </a:solidFill>
                <a:latin typeface="Calibri" panose="020F0502020204030204"/>
              </a:rPr>
              <a:t>Pastoral Care offered </a:t>
            </a:r>
            <a:r>
              <a:rPr lang="en-AU" sz="1300" dirty="0">
                <a:solidFill>
                  <a:prstClr val="black"/>
                </a:solidFill>
                <a:latin typeface="Calibri" panose="020F0502020204030204"/>
              </a:rPr>
              <a:t>before and after a Safety Agreement.</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[5] Ministry Agent must </a:t>
            </a:r>
            <a:r>
              <a:rPr lang="en-AU" sz="1300" b="1" dirty="0">
                <a:solidFill>
                  <a:prstClr val="black"/>
                </a:solidFill>
                <a:latin typeface="Calibri" panose="020F0502020204030204"/>
              </a:rPr>
              <a:t>immediately notify the General Secretary and Presbytery Chair </a:t>
            </a:r>
            <a:r>
              <a:rPr lang="en-AU" sz="1300" dirty="0">
                <a:solidFill>
                  <a:prstClr val="black"/>
                </a:solidFill>
                <a:latin typeface="Calibri" panose="020F0502020204030204"/>
              </a:rPr>
              <a:t>of the presence of a POC.</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[5] </a:t>
            </a:r>
            <a:r>
              <a:rPr lang="en-AU" sz="1300" b="1" dirty="0">
                <a:solidFill>
                  <a:prstClr val="black"/>
                </a:solidFill>
                <a:latin typeface="Calibri" panose="020F0502020204030204"/>
              </a:rPr>
              <a:t>Mandatory internal and external reporting </a:t>
            </a:r>
            <a:r>
              <a:rPr lang="en-AU" sz="1300" dirty="0">
                <a:solidFill>
                  <a:prstClr val="black"/>
                </a:solidFill>
                <a:latin typeface="Calibri" panose="020F0502020204030204"/>
              </a:rPr>
              <a:t>if not already occurred.</a:t>
            </a:r>
          </a:p>
          <a:p>
            <a:pPr marL="185766"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[5] If Person of Concern is a young or vulnerable person, their </a:t>
            </a:r>
            <a:r>
              <a:rPr lang="en-AU" sz="1300" b="1" dirty="0">
                <a:solidFill>
                  <a:prstClr val="black"/>
                </a:solidFill>
                <a:latin typeface="Calibri" panose="020F0502020204030204"/>
              </a:rPr>
              <a:t>parent or caregiver is to be notified</a:t>
            </a:r>
            <a:r>
              <a:rPr lang="en-AU" sz="1300" dirty="0">
                <a:solidFill>
                  <a:prstClr val="black"/>
                </a:solidFill>
                <a:latin typeface="Calibri" panose="020F0502020204030204"/>
              </a:rPr>
              <a:t>. </a:t>
            </a:r>
          </a:p>
          <a:p>
            <a:pPr marL="185766" indent="-185766" defTabSz="990752" fontAlgn="base">
              <a:lnSpc>
                <a:spcPts val="1300"/>
              </a:lnSpc>
              <a:spcBef>
                <a:spcPts val="325"/>
              </a:spcBef>
              <a:spcAft>
                <a:spcPts val="325"/>
              </a:spcAft>
              <a:buFont typeface="Arial" panose="020B0604020202020204" pitchFamily="34" charset="0"/>
              <a:buChar char="•"/>
              <a:defRPr/>
            </a:pPr>
            <a:endParaRPr lang="en-AU" sz="1300" dirty="0">
              <a:solidFill>
                <a:prstClr val="black"/>
              </a:solidFill>
              <a:latin typeface="Calibri" panose="020F0502020204030204"/>
            </a:endParaRPr>
          </a:p>
          <a:p>
            <a:pPr defTabSz="990752" fontAlgn="base">
              <a:lnSpc>
                <a:spcPts val="1300"/>
              </a:lnSpc>
              <a:spcBef>
                <a:spcPts val="325"/>
              </a:spcBef>
              <a:spcAft>
                <a:spcPts val="325"/>
              </a:spcAft>
              <a:defRPr/>
            </a:pPr>
            <a:r>
              <a:rPr lang="en-AU" sz="1300" b="1" dirty="0">
                <a:solidFill>
                  <a:prstClr val="black"/>
                </a:solidFill>
                <a:latin typeface="Calibri" panose="020F0502020204030204"/>
              </a:rPr>
              <a:t>[Optional Additional Notes: </a:t>
            </a:r>
          </a:p>
          <a:p>
            <a:pPr marL="285750" indent="-285750" defTabSz="990752" fontAlgn="base">
              <a:lnSpc>
                <a:spcPts val="1300"/>
              </a:lnSpc>
              <a:spcBef>
                <a:spcPts val="325"/>
              </a:spcBef>
              <a:spcAft>
                <a:spcPts val="325"/>
              </a:spcAft>
              <a:buFont typeface="Arial" panose="020B0604020202020204" pitchFamily="34" charset="0"/>
              <a:buChar char="•"/>
              <a:defRPr/>
            </a:pPr>
            <a:r>
              <a:rPr lang="en-AU" sz="1300" b="0" dirty="0">
                <a:solidFill>
                  <a:prstClr val="black"/>
                </a:solidFill>
                <a:latin typeface="Calibri" panose="020F0502020204030204"/>
              </a:rPr>
              <a:t>Blue card suspension notices generally provided in writing for serious offences. </a:t>
            </a:r>
          </a:p>
          <a:p>
            <a:pPr marL="285750" indent="-285750" defTabSz="990752" fontAlgn="base">
              <a:lnSpc>
                <a:spcPts val="1300"/>
              </a:lnSpc>
              <a:spcBef>
                <a:spcPts val="325"/>
              </a:spcBef>
              <a:spcAft>
                <a:spcPts val="325"/>
              </a:spcAft>
              <a:buFont typeface="Arial" panose="020B0604020202020204" pitchFamily="34" charset="0"/>
              <a:buChar char="•"/>
              <a:defRPr/>
            </a:pPr>
            <a:r>
              <a:rPr lang="en-AU" sz="1300" b="0" dirty="0">
                <a:solidFill>
                  <a:prstClr val="black"/>
                </a:solidFill>
                <a:latin typeface="Calibri" panose="020F0502020204030204"/>
              </a:rPr>
              <a:t>If the person declines to explain why the Blue Card was suspended (nor informed by Blue Card Services), advise they are considered a POC until court documents confirm reason is not a sexual offence.]</a:t>
            </a:r>
          </a:p>
          <a:p>
            <a:pPr defTabSz="990752" fontAlgn="base">
              <a:lnSpc>
                <a:spcPts val="1300"/>
              </a:lnSpc>
              <a:spcBef>
                <a:spcPts val="325"/>
              </a:spcBef>
              <a:spcAft>
                <a:spcPts val="325"/>
              </a:spcAft>
              <a:defRPr/>
            </a:pPr>
            <a:endParaRPr lang="en-AU" sz="1300" b="1"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fld id="{43BF0255-D044-4ED7-A056-F4F41C988099}" type="slidenum">
              <a:rPr lang="en-AU" smtClean="0"/>
              <a:t>16</a:t>
            </a:fld>
            <a:endParaRPr lang="en-AU"/>
          </a:p>
        </p:txBody>
      </p:sp>
    </p:spTree>
    <p:extLst>
      <p:ext uri="{BB962C8B-B14F-4D97-AF65-F5344CB8AC3E}">
        <p14:creationId xmlns:p14="http://schemas.microsoft.com/office/powerpoint/2010/main" val="3686788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dirty="0">
                <a:solidFill>
                  <a:srgbClr val="000000"/>
                </a:solidFill>
                <a:effectLst/>
                <a:latin typeface="Myriad Pro" panose="020B0503030403020204"/>
              </a:rPr>
              <a:t>We each have an important role in caring for each other. </a:t>
            </a:r>
          </a:p>
          <a:p>
            <a:pPr marL="171450" indent="-171450" algn="l" fontAlgn="base">
              <a:buFont typeface="Arial" panose="020B0604020202020204" pitchFamily="34" charset="0"/>
              <a:buChar char="•"/>
            </a:pPr>
            <a:r>
              <a:rPr lang="en-US" b="0" i="0" dirty="0">
                <a:solidFill>
                  <a:srgbClr val="000000"/>
                </a:solidFill>
                <a:effectLst/>
                <a:latin typeface="Myriad Pro" panose="020B0503030403020204"/>
              </a:rPr>
              <a:t>The impact of an offence is wide-reaching and long-lasting. </a:t>
            </a:r>
          </a:p>
          <a:p>
            <a:pPr marL="171450" indent="-171450" algn="l" fontAlgn="base">
              <a:buFont typeface="Arial" panose="020B0604020202020204" pitchFamily="34" charset="0"/>
              <a:buChar char="•"/>
            </a:pPr>
            <a:r>
              <a:rPr lang="en-US" b="0" i="0" dirty="0">
                <a:solidFill>
                  <a:srgbClr val="000000"/>
                </a:solidFill>
                <a:effectLst/>
                <a:latin typeface="Myriad Pro" panose="020B0503030403020204"/>
              </a:rPr>
              <a:t>It is essential to provide Pastoral Care for those in your congregation, including:</a:t>
            </a:r>
          </a:p>
          <a:p>
            <a:pPr marL="642966" lvl="1" indent="-185766" fontAlgn="base">
              <a:buFont typeface="Arial" panose="020B0604020202020204" pitchFamily="34" charset="0"/>
              <a:buChar char="•"/>
            </a:pPr>
            <a:r>
              <a:rPr lang="en-US" b="0" i="0" dirty="0">
                <a:solidFill>
                  <a:srgbClr val="000000"/>
                </a:solidFill>
                <a:effectLst/>
                <a:latin typeface="Myriad Pro" panose="020B0503030403020204"/>
              </a:rPr>
              <a:t>The survivor, especially if they are young or vulnerable.</a:t>
            </a:r>
          </a:p>
          <a:p>
            <a:pPr marL="642966" lvl="1" indent="-185766" fontAlgn="base">
              <a:buFont typeface="Arial" panose="020B0604020202020204" pitchFamily="34" charset="0"/>
              <a:buChar char="•"/>
            </a:pPr>
            <a:r>
              <a:rPr lang="en-US" b="0" i="0" dirty="0">
                <a:solidFill>
                  <a:srgbClr val="000000"/>
                </a:solidFill>
                <a:effectLst/>
                <a:latin typeface="Myriad Pro" panose="020B0503030403020204"/>
              </a:rPr>
              <a:t>The survivor’s parents, family and extended family. </a:t>
            </a:r>
          </a:p>
          <a:p>
            <a:pPr marL="642966" lvl="1" indent="-185766" fontAlgn="base">
              <a:buFont typeface="Arial" panose="020B0604020202020204" pitchFamily="34" charset="0"/>
              <a:buChar char="•"/>
            </a:pPr>
            <a:r>
              <a:rPr lang="en-US" b="0" i="0" dirty="0">
                <a:solidFill>
                  <a:srgbClr val="000000"/>
                </a:solidFill>
                <a:effectLst/>
                <a:latin typeface="Myriad Pro" panose="020B0503030403020204"/>
              </a:rPr>
              <a:t>The Person of Concern. </a:t>
            </a:r>
          </a:p>
          <a:p>
            <a:pPr algn="l" fontAlgn="base"/>
            <a:endParaRPr lang="en-US" b="0" i="0" dirty="0">
              <a:solidFill>
                <a:srgbClr val="000000"/>
              </a:solidFill>
              <a:effectLst/>
              <a:latin typeface="Myriad Pro" panose="020B0503030403020204"/>
            </a:endParaRPr>
          </a:p>
        </p:txBody>
      </p:sp>
      <p:sp>
        <p:nvSpPr>
          <p:cNvPr id="4" name="Slide Number Placeholder 3"/>
          <p:cNvSpPr>
            <a:spLocks noGrp="1"/>
          </p:cNvSpPr>
          <p:nvPr>
            <p:ph type="sldNum" sz="quarter" idx="5"/>
          </p:nvPr>
        </p:nvSpPr>
        <p:spPr/>
        <p:txBody>
          <a:bodyPr/>
          <a:lstStyle/>
          <a:p>
            <a:fld id="{43BF0255-D044-4ED7-A056-F4F41C988099}" type="slidenum">
              <a:rPr lang="en-AU" smtClean="0"/>
              <a:t>17</a:t>
            </a:fld>
            <a:endParaRPr lang="en-AU"/>
          </a:p>
        </p:txBody>
      </p:sp>
    </p:spTree>
    <p:extLst>
      <p:ext uri="{BB962C8B-B14F-4D97-AF65-F5344CB8AC3E}">
        <p14:creationId xmlns:p14="http://schemas.microsoft.com/office/powerpoint/2010/main" val="325482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25"/>
              </a:spcBef>
              <a:spcAft>
                <a:spcPts val="325"/>
              </a:spcAft>
            </a:pPr>
            <a:r>
              <a:rPr lang="en-AU" sz="2000" b="1" dirty="0">
                <a:latin typeface="Calibri" panose="020F0502020204030204" pitchFamily="34" charset="0"/>
                <a:ea typeface="Calibri" panose="020F0502020204030204" pitchFamily="34" charset="0"/>
                <a:cs typeface="Arial" panose="020B0604020202020204" pitchFamily="34" charset="0"/>
              </a:rPr>
              <a:t>Offender treatment</a:t>
            </a:r>
            <a:endParaRPr lang="en-AU" sz="2000" dirty="0">
              <a:latin typeface="Calibri" panose="020F0502020204030204" pitchFamily="34" charset="0"/>
              <a:ea typeface="Calibri" panose="020F0502020204030204" pitchFamily="34" charset="0"/>
              <a:cs typeface="Arial" panose="020B0604020202020204" pitchFamily="34" charset="0"/>
            </a:endParaRPr>
          </a:p>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The excerpt below has been taken directly from the Queensland Police Service Reportable Offender’s Information Brochure, and provides an excellent summary:</a:t>
            </a:r>
          </a:p>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 </a:t>
            </a:r>
          </a:p>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“No excuse justifies adults and older teenagers sexually interacting with children. Unfortunately, many people who have been convicted of committing child sexual offences wished they had sought professional support before they acted on their urges. For many, acknowledging urges and other warning signs that may lead them to sexually interacting with a child is an important step in preventing the sexual abuse of children. In circumstances where people take responsibility for how they think, feel and behave, they are well positioned to seek appropriate professional support to stop themselves from harming children and committing serious criminal offences. Importantly, learning to manage sexual thoughts, feelings and behaviours involving children can rarely be achieved in isolation. Seeking prosocial support and professional services has helped many people live offence-free lifestyles. Such support can be sought from mental health professionals who specialise in sexual behaviour problems (e.g., forensic psychologists, forensic psychiatrists)…. </a:t>
            </a:r>
          </a:p>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Critically, many experts agree that the successful completion of evidence-based sex offender intervention programs can help reduce the likelihood of participants interacting sexually with children, and also, to help them live healthy, productive and meaningful lives."</a:t>
            </a:r>
          </a:p>
          <a:p>
            <a:endParaRPr lang="en-AU" dirty="0"/>
          </a:p>
        </p:txBody>
      </p:sp>
      <p:sp>
        <p:nvSpPr>
          <p:cNvPr id="4" name="Slide Number Placeholder 3"/>
          <p:cNvSpPr>
            <a:spLocks noGrp="1"/>
          </p:cNvSpPr>
          <p:nvPr>
            <p:ph type="sldNum" sz="quarter" idx="5"/>
          </p:nvPr>
        </p:nvSpPr>
        <p:spPr/>
        <p:txBody>
          <a:bodyPr/>
          <a:lstStyle/>
          <a:p>
            <a:fld id="{43BF0255-D044-4ED7-A056-F4F41C988099}" type="slidenum">
              <a:rPr lang="en-AU" smtClean="0"/>
              <a:t>18</a:t>
            </a:fld>
            <a:endParaRPr lang="en-AU"/>
          </a:p>
        </p:txBody>
      </p:sp>
    </p:spTree>
    <p:extLst>
      <p:ext uri="{BB962C8B-B14F-4D97-AF65-F5344CB8AC3E}">
        <p14:creationId xmlns:p14="http://schemas.microsoft.com/office/powerpoint/2010/main" val="516981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Offering Pastoral Care for the Person of Concern provides them with safe, transparent social support. </a:t>
            </a:r>
          </a:p>
          <a:p>
            <a:pPr>
              <a:spcBef>
                <a:spcPts val="325"/>
              </a:spcBef>
              <a:spcAft>
                <a:spcPts val="325"/>
              </a:spcAft>
            </a:pPr>
            <a:endParaRPr lang="en-AU" sz="2000" dirty="0">
              <a:latin typeface="Calibri" panose="020F0502020204030204" pitchFamily="34" charset="0"/>
              <a:ea typeface="Calibri" panose="020F0502020204030204" pitchFamily="34" charset="0"/>
              <a:cs typeface="Arial" panose="020B0604020202020204" pitchFamily="34" charset="0"/>
            </a:endParaRPr>
          </a:p>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By strengthening social ties and increasing mutual support, it results in:</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Improved mental, emotional and spiritual health.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Increased likelihood of adopting positive strategies and avoiding triggers for offending due to increased connectedness.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Reduced stress and decreased likelihood of re-offending. Longitudinal research with sex offenders has shown that reducing isolation, helps reduces stress. This in turn reduces triggers for offenders that are linked to stress and may reduce the likelihood of re-offending.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A safe environment for worship for the Person of Concern.  </a:t>
            </a:r>
          </a:p>
          <a:p>
            <a:pPr>
              <a:spcBef>
                <a:spcPts val="325"/>
              </a:spcBef>
              <a:spcAft>
                <a:spcPts val="325"/>
              </a:spcAft>
            </a:pPr>
            <a:endParaRPr lang="en-AU" sz="2000" dirty="0">
              <a:latin typeface="Calibri" panose="020F0502020204030204" pitchFamily="34" charset="0"/>
              <a:ea typeface="Calibri" panose="020F0502020204030204" pitchFamily="34" charset="0"/>
              <a:cs typeface="Arial" panose="020B0604020202020204" pitchFamily="34" charset="0"/>
            </a:endParaRPr>
          </a:p>
          <a:p>
            <a:r>
              <a:rPr lang="en-AU" dirty="0"/>
              <a:t>This Pastoral Care starts when a Person of Concern is identified and continues if a Safety Agreement is put in place. If a Safety Agreement is not accepted, is withdrawn or ends, Pastoral Care will cease. </a:t>
            </a:r>
          </a:p>
        </p:txBody>
      </p:sp>
      <p:sp>
        <p:nvSpPr>
          <p:cNvPr id="4" name="Slide Number Placeholder 3"/>
          <p:cNvSpPr>
            <a:spLocks noGrp="1"/>
          </p:cNvSpPr>
          <p:nvPr>
            <p:ph type="sldNum" sz="quarter" idx="5"/>
          </p:nvPr>
        </p:nvSpPr>
        <p:spPr/>
        <p:txBody>
          <a:bodyPr/>
          <a:lstStyle/>
          <a:p>
            <a:fld id="{43BF0255-D044-4ED7-A056-F4F41C988099}" type="slidenum">
              <a:rPr lang="en-AU" smtClean="0"/>
              <a:t>19</a:t>
            </a:fld>
            <a:endParaRPr lang="en-AU"/>
          </a:p>
        </p:txBody>
      </p:sp>
    </p:spTree>
    <p:extLst>
      <p:ext uri="{BB962C8B-B14F-4D97-AF65-F5344CB8AC3E}">
        <p14:creationId xmlns:p14="http://schemas.microsoft.com/office/powerpoint/2010/main" val="326330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spcBef>
                <a:spcPts val="325"/>
              </a:spcBef>
              <a:spcAft>
                <a:spcPts val="325"/>
              </a:spcAft>
              <a:defRPr/>
            </a:pPr>
            <a:r>
              <a:rPr lang="en-AU" sz="2000" dirty="0">
                <a:latin typeface="Calibri" panose="020F0502020204030204" pitchFamily="34" charset="0"/>
                <a:ea typeface="Calibri" panose="020F0502020204030204" pitchFamily="34" charset="0"/>
                <a:cs typeface="Arial" panose="020B0604020202020204" pitchFamily="34" charset="0"/>
              </a:rPr>
              <a:t>The purpose of this module is to gain an understanding of:</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Who is a Person of Concern.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Process for a Person of Concern.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Safety Agreements.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Reporting requirements. </a:t>
            </a:r>
          </a:p>
          <a:p>
            <a:pPr>
              <a:spcBef>
                <a:spcPts val="325"/>
              </a:spcBef>
              <a:spcAft>
                <a:spcPts val="325"/>
              </a:spcAft>
            </a:pPr>
            <a:endParaRPr lang="en-AU" sz="2000" dirty="0">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A7D3761C-B494-47A9-B941-D2E928C81028}" type="slidenum">
              <a:rPr lang="en-AU" smtClean="0"/>
              <a:t>2</a:t>
            </a:fld>
            <a:endParaRPr lang="en-AU"/>
          </a:p>
        </p:txBody>
      </p:sp>
    </p:spTree>
    <p:extLst>
      <p:ext uri="{BB962C8B-B14F-4D97-AF65-F5344CB8AC3E}">
        <p14:creationId xmlns:p14="http://schemas.microsoft.com/office/powerpoint/2010/main" val="300555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C3005-C1BF-05B9-7EDC-2A8A88D87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06CDD-3CE3-CFB2-F21C-00022E009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ED418-C77C-241E-202A-295AF6DC80EB}"/>
              </a:ext>
            </a:extLst>
          </p:cNvPr>
          <p:cNvSpPr>
            <a:spLocks noGrp="1"/>
          </p:cNvSpPr>
          <p:nvPr>
            <p:ph type="body" idx="1"/>
          </p:nvPr>
        </p:nvSpPr>
        <p:spPr/>
        <p:txBody>
          <a:bodyPr/>
          <a:lstStyle/>
          <a:p>
            <a:r>
              <a:rPr lang="en-AU"/>
              <a:t>Now we’re assessing the next steps. </a:t>
            </a:r>
          </a:p>
        </p:txBody>
      </p:sp>
      <p:sp>
        <p:nvSpPr>
          <p:cNvPr id="4" name="Slide Number Placeholder 3">
            <a:extLst>
              <a:ext uri="{FF2B5EF4-FFF2-40B4-BE49-F238E27FC236}">
                <a16:creationId xmlns:a16="http://schemas.microsoft.com/office/drawing/2014/main" id="{244FE6F6-90BA-B151-6B9A-55A3019A2E1A}"/>
              </a:ext>
            </a:extLst>
          </p:cNvPr>
          <p:cNvSpPr>
            <a:spLocks noGrp="1"/>
          </p:cNvSpPr>
          <p:nvPr>
            <p:ph type="sldNum" sz="quarter" idx="5"/>
          </p:nvPr>
        </p:nvSpPr>
        <p:spPr/>
        <p:txBody>
          <a:bodyPr/>
          <a:lstStyle/>
          <a:p>
            <a:fld id="{A7D3761C-B494-47A9-B941-D2E928C81028}" type="slidenum">
              <a:rPr lang="en-AU" smtClean="0"/>
              <a:t>20</a:t>
            </a:fld>
            <a:endParaRPr lang="en-AU"/>
          </a:p>
        </p:txBody>
      </p:sp>
    </p:spTree>
    <p:extLst>
      <p:ext uri="{BB962C8B-B14F-4D97-AF65-F5344CB8AC3E}">
        <p14:creationId xmlns:p14="http://schemas.microsoft.com/office/powerpoint/2010/main" val="2357154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25"/>
              </a:spcBef>
              <a:spcAft>
                <a:spcPts val="325"/>
              </a:spcAft>
            </a:pPr>
            <a:r>
              <a:rPr lang="en-AU" sz="7200" dirty="0"/>
              <a:t>With the steps needed and commitment from individuals, </a:t>
            </a:r>
            <a:r>
              <a:rPr lang="en-AU" sz="7200" b="1" dirty="0"/>
              <a:t>why offer a Safety Agreement?</a:t>
            </a:r>
            <a:r>
              <a:rPr lang="en-AU" sz="7200" dirty="0"/>
              <a:t> Natural Justice implies fairness, reasonableness, equity and equality when considering decisions. </a:t>
            </a:r>
          </a:p>
          <a:p>
            <a:pPr>
              <a:spcBef>
                <a:spcPts val="325"/>
              </a:spcBef>
              <a:spcAft>
                <a:spcPts val="325"/>
              </a:spcAft>
            </a:pPr>
            <a:endParaRPr lang="en-AU" sz="2000" b="1" dirty="0">
              <a:latin typeface="Calibri" panose="020F0502020204030204" pitchFamily="34" charset="0"/>
              <a:ea typeface="Calibri" panose="020F0502020204030204" pitchFamily="34" charset="0"/>
              <a:cs typeface="Arial" panose="020B0604020202020204" pitchFamily="34" charset="0"/>
            </a:endParaRPr>
          </a:p>
          <a:p>
            <a:pPr>
              <a:spcBef>
                <a:spcPts val="325"/>
              </a:spcBef>
              <a:spcAft>
                <a:spcPts val="325"/>
              </a:spcAft>
            </a:pPr>
            <a:r>
              <a:rPr lang="en-AU" sz="2000" b="1" dirty="0">
                <a:latin typeface="Calibri" panose="020F0502020204030204" pitchFamily="34" charset="0"/>
                <a:ea typeface="Calibri" panose="020F0502020204030204" pitchFamily="34" charset="0"/>
                <a:cs typeface="Arial" panose="020B0604020202020204" pitchFamily="34" charset="0"/>
              </a:rPr>
              <a:t>What reasons would support the decision to offer a Safety Agreement to a Person of Concern? </a:t>
            </a:r>
          </a:p>
          <a:p>
            <a:endParaRPr lang="en-AU" dirty="0"/>
          </a:p>
          <a:p>
            <a:r>
              <a:rPr lang="en-AU" dirty="0"/>
              <a:t>Take 2 minutes and discuss with the person next to you. </a:t>
            </a:r>
          </a:p>
          <a:p>
            <a:endParaRPr lang="en-AU" dirty="0"/>
          </a:p>
          <a:p>
            <a:r>
              <a:rPr lang="en-AU" dirty="0"/>
              <a:t>[Optional hint]</a:t>
            </a:r>
          </a:p>
          <a:p>
            <a:pPr marL="185766" indent="-185766">
              <a:buFont typeface="Arial" panose="020B0604020202020204" pitchFamily="34" charset="0"/>
              <a:buChar char="•"/>
            </a:pPr>
            <a:r>
              <a:rPr lang="en-AU" dirty="0"/>
              <a:t>How might the principles of natural justice relate?</a:t>
            </a:r>
            <a:endParaRPr lang="en-AU" sz="1300" dirty="0"/>
          </a:p>
          <a:p>
            <a:pPr marL="185766" indent="-185766">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If you had been accused of a crime relating to the abuse or neglect of a child and believed that you were innocent of that crime, what steps would you want your church to take to protect you while the matter was being investigated?</a:t>
            </a:r>
          </a:p>
          <a:p>
            <a:pPr marL="185766" indent="-185766">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How does this reflect our approach as Christians?</a:t>
            </a:r>
          </a:p>
          <a:p>
            <a:endParaRPr lang="en-AU" dirty="0"/>
          </a:p>
        </p:txBody>
      </p:sp>
      <p:sp>
        <p:nvSpPr>
          <p:cNvPr id="4" name="Slide Number Placeholder 3"/>
          <p:cNvSpPr>
            <a:spLocks noGrp="1"/>
          </p:cNvSpPr>
          <p:nvPr>
            <p:ph type="sldNum" sz="quarter" idx="5"/>
          </p:nvPr>
        </p:nvSpPr>
        <p:spPr/>
        <p:txBody>
          <a:bodyPr/>
          <a:lstStyle/>
          <a:p>
            <a:fld id="{43BF0255-D044-4ED7-A056-F4F41C988099}" type="slidenum">
              <a:rPr lang="en-AU" smtClean="0"/>
              <a:t>21</a:t>
            </a:fld>
            <a:endParaRPr lang="en-AU"/>
          </a:p>
        </p:txBody>
      </p:sp>
    </p:spTree>
    <p:extLst>
      <p:ext uri="{BB962C8B-B14F-4D97-AF65-F5344CB8AC3E}">
        <p14:creationId xmlns:p14="http://schemas.microsoft.com/office/powerpoint/2010/main" val="235659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dirty="0"/>
              <a:t>A </a:t>
            </a:r>
            <a:r>
              <a:rPr lang="en-AU" b="1" dirty="0"/>
              <a:t>risk assessment </a:t>
            </a:r>
            <a:r>
              <a:rPr lang="en-AU" b="0" dirty="0"/>
              <a:t>should be completed by a Church with a Person of Concern to assess the suitability of offering a Safety Agreement. </a:t>
            </a:r>
          </a:p>
          <a:p>
            <a:pPr marL="171450" indent="-171450">
              <a:buFont typeface="Arial" panose="020B0604020202020204" pitchFamily="34" charset="0"/>
              <a:buChar char="•"/>
            </a:pPr>
            <a:r>
              <a:rPr lang="en-AU" b="0" dirty="0"/>
              <a:t>It does require extra effort by the Ministry Agent and Monitors, however this provides a safe community for the Person of Concern. </a:t>
            </a:r>
          </a:p>
          <a:p>
            <a:endParaRPr lang="en-AU" b="0" dirty="0"/>
          </a:p>
          <a:p>
            <a:r>
              <a:rPr lang="en-AU" b="0" dirty="0"/>
              <a:t>Using ‘Responding to a Person of Concern’:</a:t>
            </a:r>
          </a:p>
          <a:p>
            <a:r>
              <a:rPr lang="en-AU" b="1" dirty="0"/>
              <a:t>1. What key things should be considered in the Risk Assessment?</a:t>
            </a:r>
          </a:p>
          <a:p>
            <a:r>
              <a:rPr lang="en-AU" b="1" dirty="0"/>
              <a:t>2. Who should be consulted?</a:t>
            </a:r>
          </a:p>
          <a:p>
            <a:endParaRPr lang="en-AU" b="1" dirty="0"/>
          </a:p>
          <a:p>
            <a:pPr defTabSz="990752">
              <a:defRPr/>
            </a:pPr>
            <a:r>
              <a:rPr lang="en-AU" sz="1300" dirty="0">
                <a:latin typeface="Calibri" panose="020F0502020204030204" pitchFamily="34" charset="0"/>
                <a:ea typeface="Calibri" panose="020F0502020204030204" pitchFamily="34" charset="0"/>
                <a:cs typeface="Arial" panose="020B0604020202020204" pitchFamily="34" charset="0"/>
              </a:rPr>
              <a:t>Work in groups of 2-4.</a:t>
            </a:r>
          </a:p>
          <a:p>
            <a:pPr defTabSz="990752">
              <a:defRPr/>
            </a:pPr>
            <a:endParaRPr lang="en-AU" dirty="0"/>
          </a:p>
          <a:p>
            <a:r>
              <a:rPr lang="en-AU" b="0" dirty="0"/>
              <a:t>[</a:t>
            </a:r>
            <a:r>
              <a:rPr lang="en-AU" b="1" dirty="0"/>
              <a:t>Hint: </a:t>
            </a:r>
            <a:r>
              <a:rPr lang="en-AU" dirty="0"/>
              <a:t>Follow the steps in section 8]</a:t>
            </a:r>
          </a:p>
          <a:p>
            <a:endParaRPr lang="en-AU" dirty="0"/>
          </a:p>
          <a:p>
            <a:pPr defTabSz="990752" fontAlgn="base">
              <a:lnSpc>
                <a:spcPts val="1300"/>
              </a:lnSpc>
              <a:spcBef>
                <a:spcPts val="325"/>
              </a:spcBef>
              <a:spcAft>
                <a:spcPts val="325"/>
              </a:spcAft>
              <a:defRPr/>
            </a:pPr>
            <a:r>
              <a:rPr lang="en-AU" sz="1300" b="1" dirty="0">
                <a:solidFill>
                  <a:prstClr val="black"/>
                </a:solidFill>
                <a:latin typeface="Calibri" panose="020F0502020204030204"/>
              </a:rPr>
              <a:t>[Answer: </a:t>
            </a:r>
          </a:p>
          <a:p>
            <a:pPr marL="247688" indent="-247688" defTabSz="990752" fontAlgn="base">
              <a:lnSpc>
                <a:spcPts val="1300"/>
              </a:lnSpc>
              <a:spcBef>
                <a:spcPts val="325"/>
              </a:spcBef>
              <a:spcAft>
                <a:spcPts val="325"/>
              </a:spcAft>
              <a:buFontTx/>
              <a:buAutoNum type="arabicPeriod"/>
              <a:defRPr/>
            </a:pPr>
            <a:r>
              <a:rPr lang="en-AU" sz="1300" b="1" dirty="0">
                <a:solidFill>
                  <a:prstClr val="black"/>
                </a:solidFill>
                <a:latin typeface="Calibri" panose="020F0502020204030204"/>
              </a:rPr>
              <a:t>Key things:</a:t>
            </a:r>
          </a:p>
          <a:p>
            <a:pPr marL="681142" lvl="1"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Is the Person of Concern willing to cooperate?</a:t>
            </a:r>
          </a:p>
          <a:p>
            <a:pPr marL="681142" lvl="1"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Can we keep people safe?</a:t>
            </a:r>
          </a:p>
          <a:p>
            <a:pPr marL="681142" lvl="1"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Do we have capacity to monitor a Person of Concern?</a:t>
            </a:r>
          </a:p>
          <a:p>
            <a:pPr marL="495376" lvl="1" defTabSz="990752" fontAlgn="base">
              <a:lnSpc>
                <a:spcPts val="1300"/>
              </a:lnSpc>
              <a:spcBef>
                <a:spcPts val="325"/>
              </a:spcBef>
              <a:spcAft>
                <a:spcPts val="325"/>
              </a:spcAft>
              <a:defRPr/>
            </a:pPr>
            <a:endParaRPr lang="en-AU" sz="1300" dirty="0">
              <a:solidFill>
                <a:prstClr val="black"/>
              </a:solidFill>
              <a:latin typeface="Calibri" panose="020F0502020204030204"/>
            </a:endParaRPr>
          </a:p>
          <a:p>
            <a:pPr defTabSz="990752" fontAlgn="base">
              <a:lnSpc>
                <a:spcPts val="1300"/>
              </a:lnSpc>
              <a:spcBef>
                <a:spcPts val="325"/>
              </a:spcBef>
              <a:spcAft>
                <a:spcPts val="325"/>
              </a:spcAft>
              <a:defRPr/>
            </a:pPr>
            <a:r>
              <a:rPr lang="en-AU" sz="1300" b="1" dirty="0">
                <a:solidFill>
                  <a:prstClr val="black"/>
                </a:solidFill>
                <a:latin typeface="Calibri" panose="020F0502020204030204"/>
              </a:rPr>
              <a:t>2</a:t>
            </a:r>
            <a:r>
              <a:rPr lang="en-AU" sz="1300" dirty="0">
                <a:solidFill>
                  <a:prstClr val="black"/>
                </a:solidFill>
                <a:latin typeface="Calibri" panose="020F0502020204030204"/>
              </a:rPr>
              <a:t>.</a:t>
            </a:r>
            <a:r>
              <a:rPr lang="en-AU" sz="1300" b="1" dirty="0">
                <a:solidFill>
                  <a:prstClr val="black"/>
                </a:solidFill>
                <a:latin typeface="Calibri" panose="020F0502020204030204"/>
              </a:rPr>
              <a:t> Who:</a:t>
            </a:r>
          </a:p>
          <a:p>
            <a:pPr marL="681142" lvl="1" indent="-185766" defTabSz="990752" fontAlgn="base">
              <a:lnSpc>
                <a:spcPts val="1300"/>
              </a:lnSpc>
              <a:spcBef>
                <a:spcPts val="325"/>
              </a:spcBef>
              <a:spcAft>
                <a:spcPts val="325"/>
              </a:spcAft>
              <a:buFont typeface="Arial" panose="020B0604020202020204" pitchFamily="34" charset="0"/>
              <a:buChar char="•"/>
              <a:defRPr/>
            </a:pPr>
            <a:r>
              <a:rPr lang="en-AU" sz="1300" dirty="0">
                <a:solidFill>
                  <a:prstClr val="black"/>
                </a:solidFill>
                <a:latin typeface="Calibri" panose="020F0502020204030204"/>
              </a:rPr>
              <a:t>Person of Concern.</a:t>
            </a:r>
          </a:p>
          <a:p>
            <a:pPr marL="681142" lvl="1" indent="-185766" defTabSz="990752" fontAlgn="base">
              <a:lnSpc>
                <a:spcPts val="1300"/>
              </a:lnSpc>
              <a:spcBef>
                <a:spcPts val="325"/>
              </a:spcBef>
              <a:spcAft>
                <a:spcPts val="325"/>
              </a:spcAft>
              <a:buFont typeface="Arial" panose="020B0604020202020204" pitchFamily="34" charset="0"/>
              <a:buChar char="•"/>
              <a:defRPr/>
            </a:pPr>
            <a:r>
              <a:rPr lang="en-US" b="0" dirty="0"/>
              <a:t>Synod legal, risk and insurance teams.</a:t>
            </a:r>
          </a:p>
          <a:p>
            <a:pPr marL="681142" lvl="1" indent="-185766" defTabSz="990752" fontAlgn="base">
              <a:lnSpc>
                <a:spcPts val="1300"/>
              </a:lnSpc>
              <a:spcBef>
                <a:spcPts val="325"/>
              </a:spcBef>
              <a:spcAft>
                <a:spcPts val="325"/>
              </a:spcAft>
              <a:buFont typeface="Arial" panose="020B0604020202020204" pitchFamily="34" charset="0"/>
              <a:buChar char="•"/>
              <a:defRPr/>
            </a:pPr>
            <a:r>
              <a:rPr lang="en-US" b="0" dirty="0"/>
              <a:t>Church Council.</a:t>
            </a:r>
          </a:p>
          <a:p>
            <a:pPr marL="681142" lvl="1" indent="-185766" defTabSz="990752" fontAlgn="base">
              <a:lnSpc>
                <a:spcPts val="1300"/>
              </a:lnSpc>
              <a:spcBef>
                <a:spcPts val="325"/>
              </a:spcBef>
              <a:spcAft>
                <a:spcPts val="325"/>
              </a:spcAft>
              <a:buFont typeface="Arial" panose="020B0604020202020204" pitchFamily="34" charset="0"/>
              <a:buChar char="•"/>
              <a:defRPr/>
            </a:pPr>
            <a:r>
              <a:rPr lang="en-US" b="0" dirty="0"/>
              <a:t>Ministry Agent.</a:t>
            </a:r>
          </a:p>
          <a:p>
            <a:pPr marL="681142" lvl="1" indent="-185766" defTabSz="990752" fontAlgn="base">
              <a:lnSpc>
                <a:spcPts val="1300"/>
              </a:lnSpc>
              <a:spcBef>
                <a:spcPts val="325"/>
              </a:spcBef>
              <a:spcAft>
                <a:spcPts val="325"/>
              </a:spcAft>
              <a:buFont typeface="Arial" panose="020B0604020202020204" pitchFamily="34" charset="0"/>
              <a:buChar char="•"/>
              <a:defRPr/>
            </a:pPr>
            <a:r>
              <a:rPr lang="en-US" b="0" dirty="0"/>
              <a:t>Potential Monitors.]</a:t>
            </a:r>
          </a:p>
          <a:p>
            <a:pPr defTabSz="990752" fontAlgn="base">
              <a:lnSpc>
                <a:spcPts val="1300"/>
              </a:lnSpc>
              <a:spcBef>
                <a:spcPts val="325"/>
              </a:spcBef>
              <a:spcAft>
                <a:spcPts val="325"/>
              </a:spcAft>
              <a:defRPr/>
            </a:pPr>
            <a:endParaRPr lang="en-US" b="1" dirty="0"/>
          </a:p>
          <a:p>
            <a:pPr defTabSz="990752" fontAlgn="base">
              <a:lnSpc>
                <a:spcPts val="1300"/>
              </a:lnSpc>
              <a:spcBef>
                <a:spcPts val="325"/>
              </a:spcBef>
              <a:spcAft>
                <a:spcPts val="325"/>
              </a:spcAft>
              <a:defRPr/>
            </a:pPr>
            <a:r>
              <a:rPr lang="en-US" b="1" dirty="0"/>
              <a:t>Remember to keep matters confidential as outlined in section 15. </a:t>
            </a:r>
            <a:endParaRPr lang="en-US" b="0" dirty="0"/>
          </a:p>
        </p:txBody>
      </p:sp>
      <p:sp>
        <p:nvSpPr>
          <p:cNvPr id="4" name="Slide Number Placeholder 3"/>
          <p:cNvSpPr>
            <a:spLocks noGrp="1"/>
          </p:cNvSpPr>
          <p:nvPr>
            <p:ph type="sldNum" sz="quarter" idx="5"/>
          </p:nvPr>
        </p:nvSpPr>
        <p:spPr/>
        <p:txBody>
          <a:bodyPr/>
          <a:lstStyle/>
          <a:p>
            <a:fld id="{9F0D9358-435A-4715-8584-A3E539DD3804}" type="slidenum">
              <a:rPr lang="en-AU" smtClean="0"/>
              <a:t>22</a:t>
            </a:fld>
            <a:endParaRPr lang="en-AU"/>
          </a:p>
        </p:txBody>
      </p:sp>
    </p:spTree>
    <p:extLst>
      <p:ext uri="{BB962C8B-B14F-4D97-AF65-F5344CB8AC3E}">
        <p14:creationId xmlns:p14="http://schemas.microsoft.com/office/powerpoint/2010/main" val="13429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4FCA-1E4A-2751-D816-BF3F5B132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6B067-F3F9-552C-FC2C-99408D799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E6089-76F8-1A73-ADC3-07BE10A0F529}"/>
              </a:ext>
            </a:extLst>
          </p:cNvPr>
          <p:cNvSpPr>
            <a:spLocks noGrp="1"/>
          </p:cNvSpPr>
          <p:nvPr>
            <p:ph type="body" idx="1"/>
          </p:nvPr>
        </p:nvSpPr>
        <p:spPr/>
        <p:txBody>
          <a:bodyPr/>
          <a:lstStyle/>
          <a:p>
            <a:r>
              <a:rPr lang="en-AU" dirty="0"/>
              <a:t>So far we have:</a:t>
            </a:r>
          </a:p>
          <a:p>
            <a:pPr marL="171450" indent="-171450">
              <a:buFont typeface="Arial" panose="020B0604020202020204" pitchFamily="34" charset="0"/>
              <a:buChar char="•"/>
            </a:pPr>
            <a:r>
              <a:rPr lang="en-AU" dirty="0"/>
              <a:t>Identified a Person of Concern. </a:t>
            </a:r>
          </a:p>
          <a:p>
            <a:pPr marL="171450" indent="-171450">
              <a:buFont typeface="Arial" panose="020B0604020202020204" pitchFamily="34" charset="0"/>
              <a:buChar char="•"/>
            </a:pPr>
            <a:r>
              <a:rPr lang="en-AU" dirty="0"/>
              <a:t>Church Council completed Risk Assessment. </a:t>
            </a:r>
          </a:p>
          <a:p>
            <a:pPr marL="171450" indent="-171450">
              <a:buFont typeface="Arial" panose="020B0604020202020204" pitchFamily="34" charset="0"/>
              <a:buChar char="•"/>
            </a:pPr>
            <a:r>
              <a:rPr lang="en-AU" dirty="0"/>
              <a:t>Monitors recruited. </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Now we will see what happens if a Safety Agreement is not offered or declined. </a:t>
            </a:r>
          </a:p>
        </p:txBody>
      </p:sp>
      <p:sp>
        <p:nvSpPr>
          <p:cNvPr id="4" name="Slide Number Placeholder 3">
            <a:extLst>
              <a:ext uri="{FF2B5EF4-FFF2-40B4-BE49-F238E27FC236}">
                <a16:creationId xmlns:a16="http://schemas.microsoft.com/office/drawing/2014/main" id="{661D3B52-A396-C6A9-925F-67FB4E442E37}"/>
              </a:ext>
            </a:extLst>
          </p:cNvPr>
          <p:cNvSpPr>
            <a:spLocks noGrp="1"/>
          </p:cNvSpPr>
          <p:nvPr>
            <p:ph type="sldNum" sz="quarter" idx="5"/>
          </p:nvPr>
        </p:nvSpPr>
        <p:spPr/>
        <p:txBody>
          <a:bodyPr/>
          <a:lstStyle/>
          <a:p>
            <a:fld id="{43BF0255-D044-4ED7-A056-F4F41C988099}" type="slidenum">
              <a:rPr lang="en-AU" smtClean="0"/>
              <a:t>23</a:t>
            </a:fld>
            <a:endParaRPr lang="en-AU"/>
          </a:p>
        </p:txBody>
      </p:sp>
    </p:spTree>
    <p:extLst>
      <p:ext uri="{BB962C8B-B14F-4D97-AF65-F5344CB8AC3E}">
        <p14:creationId xmlns:p14="http://schemas.microsoft.com/office/powerpoint/2010/main" val="3616745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A Safety Agreement may </a:t>
            </a:r>
            <a:r>
              <a:rPr lang="en-US" sz="2600" b="1" dirty="0"/>
              <a:t>not be offered </a:t>
            </a:r>
            <a:r>
              <a:rPr lang="en-US" sz="2600" dirty="0"/>
              <a:t>if the risk cannot be managed appropriately. At this point in time:</a:t>
            </a:r>
          </a:p>
          <a:p>
            <a:pPr marL="371532" indent="-371532">
              <a:buFont typeface="Arial" panose="020B0604020202020204" pitchFamily="34" charset="0"/>
              <a:buChar char="•"/>
            </a:pPr>
            <a:r>
              <a:rPr lang="en-US" sz="2600" dirty="0"/>
              <a:t>Pastoral Care will cease.</a:t>
            </a:r>
          </a:p>
          <a:p>
            <a:pPr marL="371532" indent="-371532">
              <a:buFont typeface="Arial" panose="020B0604020202020204" pitchFamily="34" charset="0"/>
              <a:buChar char="•"/>
            </a:pPr>
            <a:r>
              <a:rPr lang="en-US" sz="2600" dirty="0"/>
              <a:t>Written decision communicated outlining the decision and consequences (such as not participating in a Church event nor being allowed on Church Property). </a:t>
            </a:r>
          </a:p>
          <a:p>
            <a:pPr marL="371532" indent="-371532">
              <a:buFont typeface="Arial" panose="020B0604020202020204" pitchFamily="34" charset="0"/>
              <a:buChar char="•"/>
            </a:pPr>
            <a:r>
              <a:rPr lang="en-US" sz="2600" dirty="0"/>
              <a:t>Letter signed by Church Council, Presbytery and General Secretary. </a:t>
            </a:r>
          </a:p>
          <a:p>
            <a:r>
              <a:rPr lang="en-US" sz="2600" dirty="0"/>
              <a:t>A Template and examples are available on the Hub. </a:t>
            </a:r>
          </a:p>
          <a:p>
            <a:endParaRPr lang="en-US" sz="2600" dirty="0"/>
          </a:p>
        </p:txBody>
      </p:sp>
      <p:sp>
        <p:nvSpPr>
          <p:cNvPr id="4" name="Slide Number Placeholder 3"/>
          <p:cNvSpPr>
            <a:spLocks noGrp="1"/>
          </p:cNvSpPr>
          <p:nvPr>
            <p:ph type="sldNum" sz="quarter" idx="5"/>
          </p:nvPr>
        </p:nvSpPr>
        <p:spPr/>
        <p:txBody>
          <a:bodyPr/>
          <a:lstStyle/>
          <a:p>
            <a:fld id="{9F0D9358-435A-4715-8584-A3E539DD3804}" type="slidenum">
              <a:rPr lang="en-AU" smtClean="0"/>
              <a:t>24</a:t>
            </a:fld>
            <a:endParaRPr lang="en-AU"/>
          </a:p>
        </p:txBody>
      </p:sp>
    </p:spTree>
    <p:extLst>
      <p:ext uri="{BB962C8B-B14F-4D97-AF65-F5344CB8AC3E}">
        <p14:creationId xmlns:p14="http://schemas.microsoft.com/office/powerpoint/2010/main" val="3682191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Safety Agreement may be declined if:</a:t>
            </a:r>
          </a:p>
          <a:p>
            <a:pPr marL="185766" indent="-185766">
              <a:buFont typeface="Arial" panose="020B0604020202020204" pitchFamily="34" charset="0"/>
              <a:buChar char="•"/>
            </a:pPr>
            <a:r>
              <a:rPr lang="en-US" dirty="0"/>
              <a:t>Not signed within specified period.</a:t>
            </a:r>
          </a:p>
          <a:p>
            <a:pPr marL="185766" indent="-185766">
              <a:buFont typeface="Arial" panose="020B0604020202020204" pitchFamily="34" charset="0"/>
              <a:buChar char="•"/>
            </a:pPr>
            <a:r>
              <a:rPr lang="en-US" dirty="0"/>
              <a:t>Terms of Safety Agreement not accepted.</a:t>
            </a:r>
          </a:p>
          <a:p>
            <a:endParaRPr lang="en-US" dirty="0"/>
          </a:p>
          <a:p>
            <a:r>
              <a:rPr lang="en-US" dirty="0"/>
              <a:t>Additionally, the Person of Concern has the right to:</a:t>
            </a:r>
          </a:p>
          <a:p>
            <a:pPr marL="185766" indent="-185766">
              <a:buFont typeface="Arial" panose="020B0604020202020204" pitchFamily="34" charset="0"/>
              <a:buChar char="•"/>
            </a:pPr>
            <a:r>
              <a:rPr lang="en-US" dirty="0"/>
              <a:t>Not consent to a Safety Agreement.</a:t>
            </a:r>
          </a:p>
          <a:p>
            <a:pPr marL="185766" indent="-185766">
              <a:buFont typeface="Arial" panose="020B0604020202020204" pitchFamily="34" charset="0"/>
              <a:buChar char="•"/>
            </a:pPr>
            <a:r>
              <a:rPr lang="en-US" dirty="0"/>
              <a:t>Withdraw at any time from the process. </a:t>
            </a:r>
          </a:p>
          <a:p>
            <a:pPr marL="185766" indent="-185766">
              <a:buFont typeface="Arial" panose="020B0604020202020204" pitchFamily="34" charset="0"/>
              <a:buChar char="•"/>
            </a:pPr>
            <a:endParaRPr lang="en-US" dirty="0"/>
          </a:p>
          <a:p>
            <a:r>
              <a:rPr lang="en-US" dirty="0"/>
              <a:t>If a Safety Agreement is </a:t>
            </a:r>
            <a:r>
              <a:rPr lang="en-US" b="1" dirty="0"/>
              <a:t>declined</a:t>
            </a:r>
            <a:r>
              <a:rPr lang="en-US" dirty="0"/>
              <a:t>, similar to when a Safety Agreement is not offered, it must be specified in writing, and the person not allowed at Church events or on Church property. </a:t>
            </a:r>
          </a:p>
          <a:p>
            <a:endParaRPr lang="en-US" dirty="0"/>
          </a:p>
        </p:txBody>
      </p:sp>
      <p:sp>
        <p:nvSpPr>
          <p:cNvPr id="4" name="Slide Number Placeholder 3"/>
          <p:cNvSpPr>
            <a:spLocks noGrp="1"/>
          </p:cNvSpPr>
          <p:nvPr>
            <p:ph type="sldNum" sz="quarter" idx="5"/>
          </p:nvPr>
        </p:nvSpPr>
        <p:spPr/>
        <p:txBody>
          <a:bodyPr/>
          <a:lstStyle/>
          <a:p>
            <a:fld id="{9F0D9358-435A-4715-8584-A3E539DD3804}" type="slidenum">
              <a:rPr lang="en-AU" smtClean="0"/>
              <a:t>25</a:t>
            </a:fld>
            <a:endParaRPr lang="en-AU"/>
          </a:p>
        </p:txBody>
      </p:sp>
    </p:spTree>
    <p:extLst>
      <p:ext uri="{BB962C8B-B14F-4D97-AF65-F5344CB8AC3E}">
        <p14:creationId xmlns:p14="http://schemas.microsoft.com/office/powerpoint/2010/main" val="338989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3A63-DFA1-FE71-67C0-1483E1FA5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76C2C-7202-795C-1351-DC4371E41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F6D92-4BC6-2A8F-38BB-1331DD31B140}"/>
              </a:ext>
            </a:extLst>
          </p:cNvPr>
          <p:cNvSpPr>
            <a:spLocks noGrp="1"/>
          </p:cNvSpPr>
          <p:nvPr>
            <p:ph type="body" idx="1"/>
          </p:nvPr>
        </p:nvSpPr>
        <p:spPr/>
        <p:txBody>
          <a:bodyPr/>
          <a:lstStyle/>
          <a:p>
            <a:r>
              <a:rPr lang="en-AU" dirty="0"/>
              <a:t>Let’s look at what a Safety Agreement includes and the ongoing process. </a:t>
            </a:r>
          </a:p>
        </p:txBody>
      </p:sp>
      <p:sp>
        <p:nvSpPr>
          <p:cNvPr id="4" name="Slide Number Placeholder 3">
            <a:extLst>
              <a:ext uri="{FF2B5EF4-FFF2-40B4-BE49-F238E27FC236}">
                <a16:creationId xmlns:a16="http://schemas.microsoft.com/office/drawing/2014/main" id="{67CAE3E9-0581-CBC4-47CA-FA1081678438}"/>
              </a:ext>
            </a:extLst>
          </p:cNvPr>
          <p:cNvSpPr>
            <a:spLocks noGrp="1"/>
          </p:cNvSpPr>
          <p:nvPr>
            <p:ph type="sldNum" sz="quarter" idx="5"/>
          </p:nvPr>
        </p:nvSpPr>
        <p:spPr/>
        <p:txBody>
          <a:bodyPr/>
          <a:lstStyle/>
          <a:p>
            <a:fld id="{43BF0255-D044-4ED7-A056-F4F41C988099}" type="slidenum">
              <a:rPr lang="en-AU" smtClean="0"/>
              <a:t>26</a:t>
            </a:fld>
            <a:endParaRPr lang="en-AU"/>
          </a:p>
        </p:txBody>
      </p:sp>
    </p:spTree>
    <p:extLst>
      <p:ext uri="{BB962C8B-B14F-4D97-AF65-F5344CB8AC3E}">
        <p14:creationId xmlns:p14="http://schemas.microsoft.com/office/powerpoint/2010/main" val="1445384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6501-7169-9DCA-78A5-C721B63D8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0E8D9-7DBE-417C-297C-D97D30808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69B9A-C79F-C9F6-957A-072D901D61C0}"/>
              </a:ext>
            </a:extLst>
          </p:cNvPr>
          <p:cNvSpPr>
            <a:spLocks noGrp="1"/>
          </p:cNvSpPr>
          <p:nvPr>
            <p:ph type="body" idx="1"/>
          </p:nvPr>
        </p:nvSpPr>
        <p:spPr/>
        <p:txBody>
          <a:bodyPr/>
          <a:lstStyle/>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A Safety Agreement:</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Establishes terms and conditions for a Person of Concern to participate in the life of that Church while minimising the risk of harm to others.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It’s an agreement between 4 parties:</a:t>
            </a:r>
          </a:p>
          <a:p>
            <a:pPr marL="804986" lvl="1"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Person of Concern</a:t>
            </a:r>
          </a:p>
          <a:p>
            <a:pPr marL="804986" lvl="1"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Congregation or Faith Community</a:t>
            </a:r>
          </a:p>
          <a:p>
            <a:pPr marL="804986" lvl="1"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Presbytery, and</a:t>
            </a:r>
          </a:p>
          <a:p>
            <a:pPr marL="804986" lvl="1"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Synod</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Requires a minimum of 2 Monitors, in addition to the Ministry Agent. </a:t>
            </a:r>
          </a:p>
          <a:p>
            <a:pPr marL="309610" indent="-309610">
              <a:spcBef>
                <a:spcPts val="325"/>
              </a:spcBef>
              <a:spcAft>
                <a:spcPts val="325"/>
              </a:spcAft>
              <a:buFont typeface="Arial" panose="020B0604020202020204" pitchFamily="34" charset="0"/>
              <a:buChar char="•"/>
            </a:pPr>
            <a:r>
              <a:rPr lang="en-AU" sz="2000" dirty="0">
                <a:latin typeface="Calibri" panose="020F0502020204030204" pitchFamily="34" charset="0"/>
                <a:ea typeface="Calibri" panose="020F0502020204030204" pitchFamily="34" charset="0"/>
                <a:cs typeface="Arial" panose="020B0604020202020204" pitchFamily="34" charset="0"/>
              </a:rPr>
              <a:t>Renewed and re-signed annually. </a:t>
            </a:r>
          </a:p>
          <a:p>
            <a:pPr>
              <a:spcBef>
                <a:spcPts val="325"/>
              </a:spcBef>
              <a:spcAft>
                <a:spcPts val="325"/>
              </a:spcAft>
            </a:pPr>
            <a:endParaRPr lang="en-AU" sz="2000" dirty="0">
              <a:latin typeface="Calibri" panose="020F0502020204030204" pitchFamily="34" charset="0"/>
              <a:ea typeface="Calibri" panose="020F0502020204030204" pitchFamily="34" charset="0"/>
              <a:cs typeface="Arial" panose="020B0604020202020204" pitchFamily="34" charset="0"/>
            </a:endParaRPr>
          </a:p>
          <a:p>
            <a:pPr>
              <a:spcBef>
                <a:spcPts val="325"/>
              </a:spcBef>
              <a:spcAft>
                <a:spcPts val="325"/>
              </a:spcAft>
            </a:pPr>
            <a:r>
              <a:rPr lang="en-AU" sz="2000" dirty="0">
                <a:latin typeface="Calibri" panose="020F0502020204030204" pitchFamily="34" charset="0"/>
                <a:ea typeface="Calibri" panose="020F0502020204030204" pitchFamily="34" charset="0"/>
                <a:cs typeface="Arial" panose="020B0604020202020204" pitchFamily="34" charset="0"/>
              </a:rPr>
              <a:t>Once offered, accepted and completely signed off, the Person of Concern can attend Church events with a monitor and within the terms and conditions outlined. </a:t>
            </a:r>
          </a:p>
        </p:txBody>
      </p:sp>
      <p:sp>
        <p:nvSpPr>
          <p:cNvPr id="4" name="Slide Number Placeholder 3">
            <a:extLst>
              <a:ext uri="{FF2B5EF4-FFF2-40B4-BE49-F238E27FC236}">
                <a16:creationId xmlns:a16="http://schemas.microsoft.com/office/drawing/2014/main" id="{2626F59F-C21D-7B57-E27D-0AF6B667A22D}"/>
              </a:ext>
            </a:extLst>
          </p:cNvPr>
          <p:cNvSpPr>
            <a:spLocks noGrp="1"/>
          </p:cNvSpPr>
          <p:nvPr>
            <p:ph type="sldNum" sz="quarter" idx="5"/>
          </p:nvPr>
        </p:nvSpPr>
        <p:spPr/>
        <p:txBody>
          <a:bodyPr/>
          <a:lstStyle/>
          <a:p>
            <a:fld id="{43BF0255-D044-4ED7-A056-F4F41C988099}" type="slidenum">
              <a:rPr lang="en-AU" smtClean="0"/>
              <a:t>27</a:t>
            </a:fld>
            <a:endParaRPr lang="en-AU"/>
          </a:p>
        </p:txBody>
      </p:sp>
    </p:spTree>
    <p:extLst>
      <p:ext uri="{BB962C8B-B14F-4D97-AF65-F5344CB8AC3E}">
        <p14:creationId xmlns:p14="http://schemas.microsoft.com/office/powerpoint/2010/main" val="2255583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1A2B2-0FF4-4761-C922-DA1AF1DEE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03C0C-CD35-4E6F-3C60-7B32FC422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72C58-A41F-3EAB-8794-B0F802287F01}"/>
              </a:ext>
            </a:extLst>
          </p:cNvPr>
          <p:cNvSpPr>
            <a:spLocks noGrp="1"/>
          </p:cNvSpPr>
          <p:nvPr>
            <p:ph type="body" idx="1"/>
          </p:nvPr>
        </p:nvSpPr>
        <p:spPr/>
        <p:txBody>
          <a:bodyPr/>
          <a:lstStyle/>
          <a:p>
            <a:pPr defTabSz="990752">
              <a:defRPr/>
            </a:pPr>
            <a:r>
              <a:rPr lang="en-US" sz="1300" b="1" dirty="0">
                <a:latin typeface="Segoe UI" panose="020B0502040204020203" pitchFamily="34" charset="0"/>
              </a:rPr>
              <a:t>Scenario 2</a:t>
            </a:r>
          </a:p>
          <a:p>
            <a:pPr marL="285750" indent="-285750" defTabSz="990752">
              <a:buFont typeface="Arial" panose="020B0604020202020204" pitchFamily="34" charset="0"/>
              <a:buChar char="•"/>
              <a:defRPr/>
            </a:pPr>
            <a:r>
              <a:rPr lang="en-US" sz="1300" dirty="0">
                <a:latin typeface="Segoe UI" panose="020B0502040204020203" pitchFamily="34" charset="0"/>
              </a:rPr>
              <a:t>An activity leader's Blue Card was suspended due to updated police information. </a:t>
            </a:r>
          </a:p>
          <a:p>
            <a:pPr marL="285750" indent="-285750" defTabSz="990752">
              <a:buFont typeface="Arial" panose="020B0604020202020204" pitchFamily="34" charset="0"/>
              <a:buChar char="•"/>
              <a:defRPr/>
            </a:pPr>
            <a:r>
              <a:rPr lang="en-US" sz="1300" dirty="0">
                <a:latin typeface="Segoe UI" panose="020B0502040204020203" pitchFamily="34" charset="0"/>
              </a:rPr>
              <a:t>The leader did not inform the church council. </a:t>
            </a:r>
          </a:p>
          <a:p>
            <a:pPr marL="285750" indent="-285750" defTabSz="990752">
              <a:buFont typeface="Arial" panose="020B0604020202020204" pitchFamily="34" charset="0"/>
              <a:buChar char="•"/>
              <a:defRPr/>
            </a:pPr>
            <a:r>
              <a:rPr lang="en-US" sz="1300" dirty="0">
                <a:latin typeface="Segoe UI" panose="020B0502040204020203" pitchFamily="34" charset="0"/>
              </a:rPr>
              <a:t>A parent reported to the police that the leader had sexually touched their child, and the leader was charged with sexual offences. </a:t>
            </a:r>
          </a:p>
          <a:p>
            <a:pPr marL="285750" indent="-285750" defTabSz="990752">
              <a:buFont typeface="Arial" panose="020B0604020202020204" pitchFamily="34" charset="0"/>
              <a:buChar char="•"/>
              <a:defRPr/>
            </a:pPr>
            <a:r>
              <a:rPr lang="en-US" sz="1300" dirty="0">
                <a:latin typeface="Segoe UI" panose="020B0502040204020203" pitchFamily="34" charset="0"/>
              </a:rPr>
              <a:t>The parent also made a complaint to the Church. </a:t>
            </a:r>
          </a:p>
          <a:p>
            <a:pPr marL="285750" indent="-285750" defTabSz="990752">
              <a:buFont typeface="Arial" panose="020B0604020202020204" pitchFamily="34" charset="0"/>
              <a:buChar char="•"/>
              <a:defRPr/>
            </a:pPr>
            <a:r>
              <a:rPr lang="en-US" sz="1300" dirty="0">
                <a:latin typeface="Segoe UI" panose="020B0502040204020203" pitchFamily="34" charset="0"/>
              </a:rPr>
              <a:t>The Church Council offered a Safety Agreement, which the leader accepted.</a:t>
            </a:r>
            <a:endParaRPr lang="en-AU" sz="2200" dirty="0">
              <a:latin typeface="Calibri" panose="020F0502020204030204" pitchFamily="34" charset="0"/>
              <a:ea typeface="Calibri" panose="020F0502020204030204" pitchFamily="34" charset="0"/>
              <a:cs typeface="Arial" panose="020B0604020202020204" pitchFamily="34" charset="0"/>
            </a:endParaRPr>
          </a:p>
          <a:p>
            <a:endParaRPr lang="en-AU" dirty="0"/>
          </a:p>
          <a:p>
            <a:r>
              <a:rPr lang="en-US" dirty="0"/>
              <a:t>[Question and overview on next slide]</a:t>
            </a:r>
          </a:p>
        </p:txBody>
      </p:sp>
      <p:sp>
        <p:nvSpPr>
          <p:cNvPr id="4" name="Slide Number Placeholder 3">
            <a:extLst>
              <a:ext uri="{FF2B5EF4-FFF2-40B4-BE49-F238E27FC236}">
                <a16:creationId xmlns:a16="http://schemas.microsoft.com/office/drawing/2014/main" id="{078D8C67-C5C1-F0E0-073B-ADC660D3D91F}"/>
              </a:ext>
            </a:extLst>
          </p:cNvPr>
          <p:cNvSpPr>
            <a:spLocks noGrp="1"/>
          </p:cNvSpPr>
          <p:nvPr>
            <p:ph type="sldNum" sz="quarter" idx="5"/>
          </p:nvPr>
        </p:nvSpPr>
        <p:spPr/>
        <p:txBody>
          <a:bodyPr/>
          <a:lstStyle/>
          <a:p>
            <a:pPr defTabSz="495376">
              <a:defRPr/>
            </a:pPr>
            <a:fld id="{43BF0255-D044-4ED7-A056-F4F41C988099}" type="slidenum">
              <a:rPr lang="en-AU">
                <a:solidFill>
                  <a:prstClr val="black"/>
                </a:solidFill>
                <a:latin typeface="Aptos" panose="02110004020202020204"/>
              </a:rPr>
              <a:pPr defTabSz="495376">
                <a:defRPr/>
              </a:pPr>
              <a:t>28</a:t>
            </a:fld>
            <a:endParaRPr lang="en-AU">
              <a:solidFill>
                <a:prstClr val="black"/>
              </a:solidFill>
              <a:latin typeface="Aptos" panose="02110004020202020204"/>
            </a:endParaRPr>
          </a:p>
        </p:txBody>
      </p:sp>
    </p:spTree>
    <p:extLst>
      <p:ext uri="{BB962C8B-B14F-4D97-AF65-F5344CB8AC3E}">
        <p14:creationId xmlns:p14="http://schemas.microsoft.com/office/powerpoint/2010/main" val="2826823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BC51-A000-83E6-6BB1-4F780C530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2A12B-4ED1-B2B2-651B-0B2CEBE14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5D2F2-ACED-288C-802C-8C0984703E28}"/>
              </a:ext>
            </a:extLst>
          </p:cNvPr>
          <p:cNvSpPr>
            <a:spLocks noGrp="1"/>
          </p:cNvSpPr>
          <p:nvPr>
            <p:ph type="body" idx="1"/>
          </p:nvPr>
        </p:nvSpPr>
        <p:spPr/>
        <p:txBody>
          <a:bodyPr/>
          <a:lstStyle/>
          <a:p>
            <a:r>
              <a:rPr lang="en-AU" b="0" dirty="0"/>
              <a:t>For this scenario, </a:t>
            </a:r>
            <a:r>
              <a:rPr lang="en-AU" b="1" dirty="0"/>
              <a:t>What 3 conditions should be included in the ‘agreement and conditions’ section of a Safety Agreement? </a:t>
            </a:r>
            <a:endParaRPr lang="en-AU" dirty="0"/>
          </a:p>
          <a:p>
            <a:pPr defTabSz="990752">
              <a:defRPr/>
            </a:pPr>
            <a:endParaRPr lang="en-AU" sz="1300" b="1" dirty="0">
              <a:solidFill>
                <a:prstClr val="black"/>
              </a:solidFill>
              <a:latin typeface="Calibri" panose="020F0502020204030204"/>
            </a:endParaRPr>
          </a:p>
          <a:p>
            <a:pPr defTabSz="990752">
              <a:defRPr/>
            </a:pPr>
            <a:r>
              <a:rPr lang="en-AU" sz="1300" dirty="0">
                <a:latin typeface="Calibri" panose="020F0502020204030204" pitchFamily="34" charset="0"/>
                <a:ea typeface="Calibri" panose="020F0502020204030204" pitchFamily="34" charset="0"/>
                <a:cs typeface="Arial" panose="020B0604020202020204" pitchFamily="34" charset="0"/>
              </a:rPr>
              <a:t>Work in groups of 2-4 using ‘</a:t>
            </a:r>
            <a:r>
              <a:rPr lang="en-AU" sz="1300" i="1" dirty="0">
                <a:latin typeface="Calibri" panose="020F0502020204030204" pitchFamily="34" charset="0"/>
                <a:ea typeface="Calibri" panose="020F0502020204030204" pitchFamily="34" charset="0"/>
                <a:cs typeface="Arial" panose="020B0604020202020204" pitchFamily="34" charset="0"/>
              </a:rPr>
              <a:t>Responding to a Person of Concern’.</a:t>
            </a:r>
            <a:endParaRPr lang="en-AU" dirty="0"/>
          </a:p>
          <a:p>
            <a:pPr defTabSz="990752">
              <a:defRPr/>
            </a:pPr>
            <a:endParaRPr lang="en-AU" sz="1300" b="1" dirty="0">
              <a:solidFill>
                <a:prstClr val="black"/>
              </a:solidFill>
              <a:latin typeface="Calibri" panose="020F0502020204030204"/>
            </a:endParaRPr>
          </a:p>
          <a:p>
            <a:pPr defTabSz="990752">
              <a:defRPr/>
            </a:pPr>
            <a:r>
              <a:rPr lang="en-AU" sz="1300" b="0" dirty="0">
                <a:solidFill>
                  <a:prstClr val="black"/>
                </a:solidFill>
                <a:latin typeface="Calibri" panose="020F0502020204030204"/>
              </a:rPr>
              <a:t>[</a:t>
            </a:r>
            <a:r>
              <a:rPr lang="en-AU" sz="1300" b="1" dirty="0">
                <a:solidFill>
                  <a:prstClr val="black"/>
                </a:solidFill>
                <a:latin typeface="Calibri" panose="020F0502020204030204"/>
              </a:rPr>
              <a:t>Hint: </a:t>
            </a:r>
            <a:r>
              <a:rPr lang="en-AU" sz="1300" dirty="0">
                <a:solidFill>
                  <a:prstClr val="black"/>
                </a:solidFill>
                <a:latin typeface="Calibri" panose="020F0502020204030204"/>
              </a:rPr>
              <a:t>use</a:t>
            </a:r>
            <a:r>
              <a:rPr lang="en-AU" sz="1300" b="1" dirty="0">
                <a:solidFill>
                  <a:prstClr val="black"/>
                </a:solidFill>
                <a:latin typeface="Calibri" panose="020F0502020204030204"/>
              </a:rPr>
              <a:t> </a:t>
            </a:r>
            <a:r>
              <a:rPr lang="en-AU" sz="1300" dirty="0">
                <a:solidFill>
                  <a:prstClr val="black"/>
                </a:solidFill>
                <a:latin typeface="Calibri" panose="020F0502020204030204"/>
              </a:rPr>
              <a:t>sections 11 and 12.]</a:t>
            </a:r>
          </a:p>
          <a:p>
            <a:pPr defTabSz="990752">
              <a:defRPr/>
            </a:pPr>
            <a:endParaRPr lang="en-AU" sz="1300" b="1" dirty="0">
              <a:solidFill>
                <a:prstClr val="black"/>
              </a:solidFill>
              <a:latin typeface="Calibri" panose="020F0502020204030204"/>
            </a:endParaRPr>
          </a:p>
          <a:p>
            <a:pPr defTabSz="990752" fontAlgn="base">
              <a:lnSpc>
                <a:spcPts val="1300"/>
              </a:lnSpc>
              <a:spcBef>
                <a:spcPts val="325"/>
              </a:spcBef>
              <a:spcAft>
                <a:spcPts val="325"/>
              </a:spcAft>
              <a:defRPr/>
            </a:pPr>
            <a:r>
              <a:rPr lang="en-AU" sz="1300" b="1" dirty="0">
                <a:solidFill>
                  <a:prstClr val="black"/>
                </a:solidFill>
                <a:latin typeface="Calibri" panose="020F0502020204030204"/>
              </a:rPr>
              <a:t>Answer: </a:t>
            </a:r>
          </a:p>
          <a:p>
            <a:pPr defTabSz="990752" fontAlgn="base">
              <a:lnSpc>
                <a:spcPts val="1300"/>
              </a:lnSpc>
              <a:spcBef>
                <a:spcPts val="325"/>
              </a:spcBef>
              <a:spcAft>
                <a:spcPts val="325"/>
              </a:spcAft>
              <a:defRPr/>
            </a:pPr>
            <a:r>
              <a:rPr lang="en-AU" sz="1300" dirty="0">
                <a:solidFill>
                  <a:prstClr val="black"/>
                </a:solidFill>
                <a:latin typeface="Calibri" panose="020F0502020204030204"/>
              </a:rPr>
              <a:t>Some examples of conditions include:</a:t>
            </a:r>
          </a:p>
          <a:p>
            <a:pPr marL="223942" lvl="0" indent="-185766" defTabSz="990752" fontAlgn="base">
              <a:lnSpc>
                <a:spcPts val="1300"/>
              </a:lnSpc>
              <a:spcBef>
                <a:spcPts val="325"/>
              </a:spcBef>
              <a:spcAft>
                <a:spcPts val="325"/>
              </a:spcAft>
              <a:buFont typeface="Arial" panose="020B0604020202020204" pitchFamily="34" charset="0"/>
              <a:buChar char="•"/>
              <a:defRPr/>
            </a:pPr>
            <a:r>
              <a:rPr lang="en-US" dirty="0"/>
              <a:t>Identifying which activities the POC will (or will not) be able to participate in. </a:t>
            </a:r>
          </a:p>
          <a:p>
            <a:pPr marL="223942" lvl="0" indent="-185766" defTabSz="990752" fontAlgn="base">
              <a:lnSpc>
                <a:spcPts val="1300"/>
              </a:lnSpc>
              <a:spcBef>
                <a:spcPts val="325"/>
              </a:spcBef>
              <a:spcAft>
                <a:spcPts val="325"/>
              </a:spcAft>
              <a:buFont typeface="Arial" panose="020B0604020202020204" pitchFamily="34" charset="0"/>
              <a:buChar char="•"/>
              <a:defRPr/>
            </a:pPr>
            <a:r>
              <a:rPr lang="en-US" dirty="0"/>
              <a:t>Interaction with specific individuals and/or identified types (e.g. children). </a:t>
            </a:r>
          </a:p>
          <a:p>
            <a:pPr marL="223942" lvl="0" indent="-185766" defTabSz="990752" fontAlgn="base">
              <a:lnSpc>
                <a:spcPts val="1300"/>
              </a:lnSpc>
              <a:spcBef>
                <a:spcPts val="325"/>
              </a:spcBef>
              <a:spcAft>
                <a:spcPts val="325"/>
              </a:spcAft>
              <a:buFont typeface="Arial" panose="020B0604020202020204" pitchFamily="34" charset="0"/>
              <a:buChar char="•"/>
              <a:defRPr/>
            </a:pPr>
            <a:r>
              <a:rPr lang="en-US" dirty="0"/>
              <a:t>Processes for monitoring the POC in a congregational setting.</a:t>
            </a:r>
          </a:p>
          <a:p>
            <a:pPr marL="223942" lvl="0" indent="-185766" defTabSz="990752" fontAlgn="base">
              <a:lnSpc>
                <a:spcPts val="1300"/>
              </a:lnSpc>
              <a:spcBef>
                <a:spcPts val="325"/>
              </a:spcBef>
              <a:spcAft>
                <a:spcPts val="325"/>
              </a:spcAft>
              <a:buFont typeface="Arial" panose="020B0604020202020204" pitchFamily="34" charset="0"/>
              <a:buChar char="•"/>
              <a:defRPr/>
            </a:pPr>
            <a:r>
              <a:rPr lang="en-US" dirty="0"/>
              <a:t>Communication process.</a:t>
            </a:r>
          </a:p>
        </p:txBody>
      </p:sp>
      <p:sp>
        <p:nvSpPr>
          <p:cNvPr id="4" name="Slide Number Placeholder 3">
            <a:extLst>
              <a:ext uri="{FF2B5EF4-FFF2-40B4-BE49-F238E27FC236}">
                <a16:creationId xmlns:a16="http://schemas.microsoft.com/office/drawing/2014/main" id="{0F8C88E9-18E6-CF28-4F16-4991BB4B0B6F}"/>
              </a:ext>
            </a:extLst>
          </p:cNvPr>
          <p:cNvSpPr>
            <a:spLocks noGrp="1"/>
          </p:cNvSpPr>
          <p:nvPr>
            <p:ph type="sldNum" sz="quarter" idx="5"/>
          </p:nvPr>
        </p:nvSpPr>
        <p:spPr/>
        <p:txBody>
          <a:bodyPr/>
          <a:lstStyle/>
          <a:p>
            <a:pPr defTabSz="495376">
              <a:defRPr/>
            </a:pPr>
            <a:fld id="{43BF0255-D044-4ED7-A056-F4F41C988099}" type="slidenum">
              <a:rPr lang="en-AU">
                <a:solidFill>
                  <a:prstClr val="black"/>
                </a:solidFill>
                <a:latin typeface="Aptos" panose="02110004020202020204"/>
              </a:rPr>
              <a:pPr defTabSz="495376">
                <a:defRPr/>
              </a:pPr>
              <a:t>29</a:t>
            </a:fld>
            <a:endParaRPr lang="en-AU">
              <a:solidFill>
                <a:prstClr val="black"/>
              </a:solidFill>
              <a:latin typeface="Aptos" panose="02110004020202020204"/>
            </a:endParaRPr>
          </a:p>
        </p:txBody>
      </p:sp>
    </p:spTree>
    <p:extLst>
      <p:ext uri="{BB962C8B-B14F-4D97-AF65-F5344CB8AC3E}">
        <p14:creationId xmlns:p14="http://schemas.microsoft.com/office/powerpoint/2010/main" val="195140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This module focuses on Safe Participants. </a:t>
            </a:r>
            <a:endParaRPr lang="en-AU" dirty="0"/>
          </a:p>
          <a:p>
            <a:endParaRPr lang="en-AU" dirty="0">
              <a:solidFill>
                <a:schemeClr val="tx1"/>
              </a:solidFill>
            </a:endParaRPr>
          </a:p>
          <a:p>
            <a:r>
              <a:rPr lang="en-AU" dirty="0">
                <a:solidFill>
                  <a:schemeClr val="tx1"/>
                </a:solidFill>
              </a:rPr>
              <a:t>[If done separately to other modules explain the following</a:t>
            </a:r>
          </a:p>
          <a:p>
            <a:pPr marL="171450" indent="-171450">
              <a:buFont typeface="Arial" panose="020B0604020202020204" pitchFamily="34" charset="0"/>
              <a:buChar char="•"/>
            </a:pPr>
            <a:r>
              <a:rPr lang="en-AU" b="1" dirty="0">
                <a:solidFill>
                  <a:schemeClr val="tx1"/>
                </a:solidFill>
              </a:rPr>
              <a:t>Safe People </a:t>
            </a:r>
            <a:r>
              <a:rPr lang="en-AU" dirty="0">
                <a:solidFill>
                  <a:schemeClr val="tx1"/>
                </a:solidFill>
              </a:rPr>
              <a:t>focuses on our </a:t>
            </a:r>
            <a:r>
              <a:rPr lang="en-AU" b="1" dirty="0">
                <a:solidFill>
                  <a:schemeClr val="tx1"/>
                </a:solidFill>
              </a:rPr>
              <a:t>volunteers.</a:t>
            </a:r>
            <a:endParaRPr lang="en-AU" dirty="0">
              <a:solidFill>
                <a:schemeClr val="tx1"/>
              </a:solidFill>
            </a:endParaRPr>
          </a:p>
          <a:p>
            <a:pPr marL="171450" indent="-171450">
              <a:buFont typeface="Arial" panose="020B0604020202020204" pitchFamily="34" charset="0"/>
              <a:buChar char="•"/>
            </a:pPr>
            <a:r>
              <a:rPr lang="en-AU" b="1" dirty="0">
                <a:solidFill>
                  <a:schemeClr val="tx1"/>
                </a:solidFill>
              </a:rPr>
              <a:t>Safe Behaviour </a:t>
            </a:r>
            <a:r>
              <a:rPr lang="en-AU" dirty="0">
                <a:solidFill>
                  <a:schemeClr val="tx1"/>
                </a:solidFill>
              </a:rPr>
              <a:t>focuses on </a:t>
            </a:r>
            <a:r>
              <a:rPr lang="en-AU" b="1" dirty="0">
                <a:solidFill>
                  <a:schemeClr val="tx1"/>
                </a:solidFill>
              </a:rPr>
              <a:t>actions</a:t>
            </a:r>
            <a:r>
              <a:rPr lang="en-AU" dirty="0">
                <a:solidFill>
                  <a:schemeClr val="tx1"/>
                </a:solidFill>
              </a:rPr>
              <a:t> and </a:t>
            </a:r>
            <a:r>
              <a:rPr lang="en-AU" b="1" dirty="0">
                <a:solidFill>
                  <a:schemeClr val="tx1"/>
                </a:solidFill>
              </a:rPr>
              <a:t>reporting.</a:t>
            </a:r>
            <a:endParaRPr lang="en-AU" dirty="0">
              <a:solidFill>
                <a:schemeClr val="tx1"/>
              </a:solidFill>
            </a:endParaRPr>
          </a:p>
          <a:p>
            <a:pPr marL="171450" indent="-171450">
              <a:buFont typeface="Arial" panose="020B0604020202020204" pitchFamily="34" charset="0"/>
              <a:buChar char="•"/>
            </a:pPr>
            <a:r>
              <a:rPr lang="en-AU" b="1" dirty="0"/>
              <a:t>Safe Programs </a:t>
            </a:r>
            <a:r>
              <a:rPr lang="en-AU" dirty="0"/>
              <a:t>focuses on the </a:t>
            </a:r>
            <a:r>
              <a:rPr lang="en-AU" b="1" dirty="0"/>
              <a:t>activities</a:t>
            </a:r>
            <a:r>
              <a:rPr lang="en-AU" dirty="0"/>
              <a:t> and </a:t>
            </a:r>
            <a:r>
              <a:rPr lang="en-AU" b="1" dirty="0"/>
              <a:t>guidelines.</a:t>
            </a:r>
            <a:endParaRPr lang="en-AU" dirty="0"/>
          </a:p>
          <a:p>
            <a:pPr marL="171450" indent="-171450">
              <a:buFont typeface="Arial" panose="020B0604020202020204" pitchFamily="34" charset="0"/>
              <a:buChar char="•"/>
            </a:pPr>
            <a:r>
              <a:rPr lang="en-AU" b="1" dirty="0"/>
              <a:t>Safe Participants </a:t>
            </a:r>
            <a:r>
              <a:rPr lang="en-AU" dirty="0"/>
              <a:t>focuses on </a:t>
            </a:r>
            <a:r>
              <a:rPr lang="en-AU" b="1" dirty="0"/>
              <a:t>attendees.]</a:t>
            </a:r>
            <a:endParaRPr lang="en-AU" dirty="0"/>
          </a:p>
        </p:txBody>
      </p:sp>
      <p:sp>
        <p:nvSpPr>
          <p:cNvPr id="4" name="Slide Number Placeholder 3"/>
          <p:cNvSpPr>
            <a:spLocks noGrp="1"/>
          </p:cNvSpPr>
          <p:nvPr>
            <p:ph type="sldNum" sz="quarter" idx="5"/>
          </p:nvPr>
        </p:nvSpPr>
        <p:spPr/>
        <p:txBody>
          <a:bodyPr/>
          <a:lstStyle/>
          <a:p>
            <a:fld id="{A7D3761C-B494-47A9-B941-D2E928C81028}" type="slidenum">
              <a:rPr lang="en-AU" smtClean="0"/>
              <a:t>3</a:t>
            </a:fld>
            <a:endParaRPr lang="en-AU"/>
          </a:p>
        </p:txBody>
      </p:sp>
    </p:spTree>
    <p:extLst>
      <p:ext uri="{BB962C8B-B14F-4D97-AF65-F5344CB8AC3E}">
        <p14:creationId xmlns:p14="http://schemas.microsoft.com/office/powerpoint/2010/main" val="4257554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Pause and Reflect. </a:t>
            </a:r>
          </a:p>
          <a:p>
            <a:endParaRPr lang="en-AU" dirty="0"/>
          </a:p>
          <a:p>
            <a:r>
              <a:rPr lang="en-AU" dirty="0"/>
              <a:t>Having identified who a Person of Concern is and understanding inclusions within a Safety Agreement, a Monitor is a person who supports and oversees the Person of Concern, aiding in keeping our Church safe. </a:t>
            </a:r>
          </a:p>
          <a:p>
            <a:endParaRPr lang="en-AU" dirty="0"/>
          </a:p>
          <a:p>
            <a:pPr defTabSz="990752">
              <a:defRPr/>
            </a:pPr>
            <a:r>
              <a:rPr lang="en-US" sz="1300" b="1" dirty="0"/>
              <a:t>What qualities are needed in someone who is a Person of Concern monitor?</a:t>
            </a:r>
          </a:p>
          <a:p>
            <a:endParaRPr lang="en-AU" dirty="0"/>
          </a:p>
          <a:p>
            <a:r>
              <a:rPr lang="en-AU" dirty="0"/>
              <a:t>[Invite participants to share]</a:t>
            </a:r>
          </a:p>
          <a:p>
            <a:pPr defTabSz="990752">
              <a:defRPr/>
            </a:pPr>
            <a:endParaRPr lang="en-AU" sz="1300" b="1" dirty="0">
              <a:solidFill>
                <a:prstClr val="black"/>
              </a:solidFill>
              <a:latin typeface="Calibri" panose="020F0502020204030204"/>
            </a:endParaRPr>
          </a:p>
          <a:p>
            <a:pPr defTabSz="990752">
              <a:defRPr/>
            </a:pPr>
            <a:r>
              <a:rPr lang="en-AU" sz="1300" b="1" dirty="0">
                <a:solidFill>
                  <a:prstClr val="black"/>
                </a:solidFill>
                <a:latin typeface="Calibri" panose="020F0502020204030204"/>
              </a:rPr>
              <a:t>Hint: </a:t>
            </a:r>
            <a:r>
              <a:rPr lang="en-AU" sz="1300" dirty="0">
                <a:solidFill>
                  <a:prstClr val="black"/>
                </a:solidFill>
                <a:latin typeface="Calibri" panose="020F0502020204030204"/>
              </a:rPr>
              <a:t>section 13</a:t>
            </a:r>
          </a:p>
          <a:p>
            <a:pPr defTabSz="990752">
              <a:defRPr/>
            </a:pPr>
            <a:endParaRPr lang="en-AU" dirty="0"/>
          </a:p>
          <a:p>
            <a:r>
              <a:rPr lang="en-AU" dirty="0"/>
              <a:t>[Answer on next slide]</a:t>
            </a:r>
            <a:endParaRPr lang="en-US" dirty="0"/>
          </a:p>
        </p:txBody>
      </p:sp>
      <p:sp>
        <p:nvSpPr>
          <p:cNvPr id="4" name="Slide Number Placeholder 3"/>
          <p:cNvSpPr>
            <a:spLocks noGrp="1"/>
          </p:cNvSpPr>
          <p:nvPr>
            <p:ph type="sldNum" sz="quarter" idx="5"/>
          </p:nvPr>
        </p:nvSpPr>
        <p:spPr/>
        <p:txBody>
          <a:bodyPr/>
          <a:lstStyle/>
          <a:p>
            <a:fld id="{43BF0255-D044-4ED7-A056-F4F41C988099}" type="slidenum">
              <a:rPr lang="en-AU" smtClean="0"/>
              <a:t>30</a:t>
            </a:fld>
            <a:endParaRPr lang="en-AU"/>
          </a:p>
        </p:txBody>
      </p:sp>
    </p:spTree>
    <p:extLst>
      <p:ext uri="{BB962C8B-B14F-4D97-AF65-F5344CB8AC3E}">
        <p14:creationId xmlns:p14="http://schemas.microsoft.com/office/powerpoint/2010/main" val="1380962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8355E-9429-83C4-7A56-48C1EC5AF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73508-CBC1-CFE9-816C-72F2C8B5A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C1DEE-3193-64A5-1E2A-7281874F6093}"/>
              </a:ext>
            </a:extLst>
          </p:cNvPr>
          <p:cNvSpPr>
            <a:spLocks noGrp="1"/>
          </p:cNvSpPr>
          <p:nvPr>
            <p:ph type="body" idx="1"/>
          </p:nvPr>
        </p:nvSpPr>
        <p:spPr/>
        <p:txBody>
          <a:bodyPr/>
          <a:lstStyle/>
          <a:p>
            <a:r>
              <a:rPr lang="en-AU"/>
              <a:t>A Person of Concern Monitor should understand and fulfil their role including:</a:t>
            </a:r>
          </a:p>
          <a:p>
            <a:pPr marL="185766" indent="-185766">
              <a:buFont typeface="Arial" panose="020B0604020202020204" pitchFamily="34" charset="0"/>
              <a:buChar char="•"/>
            </a:pPr>
            <a:r>
              <a:rPr lang="en-US"/>
              <a:t>Possessing a mature faith and be a person of integrity</a:t>
            </a:r>
          </a:p>
          <a:p>
            <a:pPr marL="185766" indent="-185766">
              <a:buFont typeface="Arial" panose="020B0604020202020204" pitchFamily="34" charset="0"/>
              <a:buChar char="•"/>
            </a:pPr>
            <a:r>
              <a:rPr lang="en-US"/>
              <a:t>Maintaining current Safe Church training and Blue Card. </a:t>
            </a:r>
          </a:p>
          <a:p>
            <a:pPr marL="185766" indent="-185766">
              <a:buFont typeface="Arial" panose="020B0604020202020204" pitchFamily="34" charset="0"/>
              <a:buChar char="•"/>
            </a:pPr>
            <a:r>
              <a:rPr lang="en-US"/>
              <a:t>Providing mentorship, support and accountability for the Person of Concern.</a:t>
            </a:r>
          </a:p>
          <a:p>
            <a:pPr marL="185766" indent="-185766" defTabSz="990752">
              <a:buFont typeface="Arial" panose="020B0604020202020204" pitchFamily="34" charset="0"/>
              <a:buChar char="•"/>
              <a:defRPr/>
            </a:pPr>
            <a:r>
              <a:rPr lang="en-US"/>
              <a:t>Willingly meets, accompanies and shadows a Person of Concern at Church events. </a:t>
            </a:r>
          </a:p>
          <a:p>
            <a:pPr marL="185766" indent="-185766" defTabSz="990752">
              <a:buFont typeface="Arial" panose="020B0604020202020204" pitchFamily="34" charset="0"/>
              <a:buChar char="•"/>
              <a:defRPr/>
            </a:pPr>
            <a:r>
              <a:rPr lang="en-US"/>
              <a:t>Understands the impact of grooming and sexual abuse and harm and reports actual or suspected actions to the police.  </a:t>
            </a:r>
          </a:p>
          <a:p>
            <a:pPr marL="185766" indent="-185766">
              <a:buFont typeface="Arial" panose="020B0604020202020204" pitchFamily="34" charset="0"/>
              <a:buChar char="•"/>
            </a:pPr>
            <a:r>
              <a:rPr lang="en-US"/>
              <a:t>Identifies, interrupts and names behaviours that are a breach of the Safety Agreement and calmly and firmly advises the Person of Concern to leave immediately. </a:t>
            </a:r>
          </a:p>
          <a:p>
            <a:endParaRPr lang="en-US"/>
          </a:p>
        </p:txBody>
      </p:sp>
      <p:sp>
        <p:nvSpPr>
          <p:cNvPr id="4" name="Slide Number Placeholder 3">
            <a:extLst>
              <a:ext uri="{FF2B5EF4-FFF2-40B4-BE49-F238E27FC236}">
                <a16:creationId xmlns:a16="http://schemas.microsoft.com/office/drawing/2014/main" id="{25362CBE-DC1F-2145-853E-34D45817E4EA}"/>
              </a:ext>
            </a:extLst>
          </p:cNvPr>
          <p:cNvSpPr>
            <a:spLocks noGrp="1"/>
          </p:cNvSpPr>
          <p:nvPr>
            <p:ph type="sldNum" sz="quarter" idx="5"/>
          </p:nvPr>
        </p:nvSpPr>
        <p:spPr/>
        <p:txBody>
          <a:bodyPr/>
          <a:lstStyle/>
          <a:p>
            <a:pPr defTabSz="495376">
              <a:defRPr/>
            </a:pPr>
            <a:fld id="{43BF0255-D044-4ED7-A056-F4F41C988099}" type="slidenum">
              <a:rPr lang="en-AU">
                <a:solidFill>
                  <a:prstClr val="black"/>
                </a:solidFill>
                <a:latin typeface="Aptos" panose="02110004020202020204"/>
              </a:rPr>
              <a:pPr defTabSz="495376">
                <a:defRPr/>
              </a:pPr>
              <a:t>31</a:t>
            </a:fld>
            <a:endParaRPr lang="en-AU">
              <a:solidFill>
                <a:prstClr val="black"/>
              </a:solidFill>
              <a:latin typeface="Aptos" panose="02110004020202020204"/>
            </a:endParaRPr>
          </a:p>
        </p:txBody>
      </p:sp>
    </p:spTree>
    <p:extLst>
      <p:ext uri="{BB962C8B-B14F-4D97-AF65-F5344CB8AC3E}">
        <p14:creationId xmlns:p14="http://schemas.microsoft.com/office/powerpoint/2010/main" val="418853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F111A-10E1-A58E-DA0B-17448B618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F240B-1D29-9CE8-3A1A-443AF1942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6D1BA-EE40-F8A9-61E3-0B6C391AB238}"/>
              </a:ext>
            </a:extLst>
          </p:cNvPr>
          <p:cNvSpPr>
            <a:spLocks noGrp="1"/>
          </p:cNvSpPr>
          <p:nvPr>
            <p:ph type="body" idx="1"/>
          </p:nvPr>
        </p:nvSpPr>
        <p:spPr/>
        <p:txBody>
          <a:bodyPr/>
          <a:lstStyle/>
          <a:p>
            <a:r>
              <a:rPr lang="en-AU" dirty="0"/>
              <a:t>Once accepted, it is important to </a:t>
            </a:r>
            <a:r>
              <a:rPr lang="en-AU" b="1" dirty="0"/>
              <a:t>maintain and review Safety Agreements</a:t>
            </a:r>
            <a:r>
              <a:rPr lang="en-AU" dirty="0"/>
              <a:t>, which is the responsibility of the Church Council. </a:t>
            </a:r>
          </a:p>
        </p:txBody>
      </p:sp>
      <p:sp>
        <p:nvSpPr>
          <p:cNvPr id="4" name="Slide Number Placeholder 3">
            <a:extLst>
              <a:ext uri="{FF2B5EF4-FFF2-40B4-BE49-F238E27FC236}">
                <a16:creationId xmlns:a16="http://schemas.microsoft.com/office/drawing/2014/main" id="{BE9D4AF3-88B5-8CFF-B55A-4A90188998B4}"/>
              </a:ext>
            </a:extLst>
          </p:cNvPr>
          <p:cNvSpPr>
            <a:spLocks noGrp="1"/>
          </p:cNvSpPr>
          <p:nvPr>
            <p:ph type="sldNum" sz="quarter" idx="5"/>
          </p:nvPr>
        </p:nvSpPr>
        <p:spPr/>
        <p:txBody>
          <a:bodyPr/>
          <a:lstStyle/>
          <a:p>
            <a:fld id="{A7D3761C-B494-47A9-B941-D2E928C81028}" type="slidenum">
              <a:rPr lang="en-AU" smtClean="0"/>
              <a:t>32</a:t>
            </a:fld>
            <a:endParaRPr lang="en-AU"/>
          </a:p>
        </p:txBody>
      </p:sp>
    </p:spTree>
    <p:extLst>
      <p:ext uri="{BB962C8B-B14F-4D97-AF65-F5344CB8AC3E}">
        <p14:creationId xmlns:p14="http://schemas.microsoft.com/office/powerpoint/2010/main" val="2334069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15A6-4DC8-F16D-B22F-85E003584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CDF67-0077-CE93-6512-C10B5FB6E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A5183-C6A1-4A78-9576-E9ED5B269146}"/>
              </a:ext>
            </a:extLst>
          </p:cNvPr>
          <p:cNvSpPr>
            <a:spLocks noGrp="1"/>
          </p:cNvSpPr>
          <p:nvPr>
            <p:ph type="body" idx="1"/>
          </p:nvPr>
        </p:nvSpPr>
        <p:spPr/>
        <p:txBody>
          <a:bodyPr/>
          <a:lstStyle/>
          <a:p>
            <a:pPr marL="0" indent="0">
              <a:buNone/>
            </a:pPr>
            <a:r>
              <a:rPr lang="en-US" b="1" dirty="0"/>
              <a:t>Maintaining Safety Agreements </a:t>
            </a:r>
            <a:r>
              <a:rPr lang="en-US" dirty="0"/>
              <a:t>includes ongoing provision for and </a:t>
            </a:r>
            <a:r>
              <a:rPr lang="en-US" b="1" dirty="0"/>
              <a:t>quarterly</a:t>
            </a:r>
            <a:r>
              <a:rPr lang="en-US" dirty="0"/>
              <a:t> reporting of the following:</a:t>
            </a:r>
          </a:p>
          <a:p>
            <a:pPr marL="171450" indent="-171450">
              <a:buFont typeface="Arial" panose="020B0604020202020204" pitchFamily="34" charset="0"/>
              <a:buChar char="•"/>
            </a:pPr>
            <a:r>
              <a:rPr lang="en-US" dirty="0"/>
              <a:t>Pastoral Care sessions (record dates).</a:t>
            </a:r>
          </a:p>
          <a:p>
            <a:pPr marL="171450" indent="-171450">
              <a:buFont typeface="Arial" panose="020B0604020202020204" pitchFamily="34" charset="0"/>
              <a:buChar char="•"/>
            </a:pPr>
            <a:r>
              <a:rPr lang="en-US" dirty="0"/>
              <a:t>Events attended (when, where and monitor/s present).</a:t>
            </a:r>
          </a:p>
          <a:p>
            <a:pPr marL="171450" indent="-171450">
              <a:buFont typeface="Arial" panose="020B0604020202020204" pitchFamily="34" charset="0"/>
              <a:buChar char="•"/>
            </a:pPr>
            <a:r>
              <a:rPr lang="en-US" dirty="0"/>
              <a:t>Safety Agreement breaches (breach and action taken).</a:t>
            </a:r>
          </a:p>
          <a:p>
            <a:pPr marL="171450" indent="-171450">
              <a:buFont typeface="Arial" panose="020B0604020202020204" pitchFamily="34" charset="0"/>
              <a:buChar char="•"/>
            </a:pPr>
            <a:r>
              <a:rPr lang="en-US" dirty="0"/>
              <a:t>Monitor compliance of training and Blue Cards (date completed/expiry).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a:t>
            </a:r>
            <a:r>
              <a:rPr lang="en-US" b="1" dirty="0"/>
              <a:t>Safety Agreement </a:t>
            </a:r>
            <a:r>
              <a:rPr lang="en-US" dirty="0"/>
              <a:t>is to be </a:t>
            </a:r>
            <a:r>
              <a:rPr lang="en-US" b="1" dirty="0"/>
              <a:t>reviewed</a:t>
            </a:r>
            <a:r>
              <a:rPr lang="en-US" dirty="0"/>
              <a:t> </a:t>
            </a:r>
            <a:r>
              <a:rPr lang="en-US" b="1" dirty="0"/>
              <a:t>annually</a:t>
            </a:r>
            <a:r>
              <a:rPr lang="en-US" dirty="0"/>
              <a:t>, considering:</a:t>
            </a:r>
          </a:p>
          <a:p>
            <a:pPr marL="171450" indent="-171450">
              <a:buFont typeface="Arial" panose="020B0604020202020204" pitchFamily="34" charset="0"/>
              <a:buChar char="•"/>
            </a:pPr>
            <a:r>
              <a:rPr lang="en-US" dirty="0"/>
              <a:t>Ability to manage risk.</a:t>
            </a:r>
          </a:p>
          <a:p>
            <a:pPr marL="171450" indent="-171450">
              <a:buFont typeface="Arial" panose="020B0604020202020204" pitchFamily="34" charset="0"/>
              <a:buChar char="•"/>
            </a:pPr>
            <a:r>
              <a:rPr lang="en-US" dirty="0"/>
              <a:t>Terms of the Safety Agreement.</a:t>
            </a:r>
          </a:p>
          <a:p>
            <a:pPr marL="0" indent="0">
              <a:buNone/>
            </a:pPr>
            <a:endParaRPr lang="en-US" dirty="0"/>
          </a:p>
          <a:p>
            <a:endParaRPr lang="en-AU" dirty="0"/>
          </a:p>
          <a:p>
            <a:endParaRPr lang="en-AU" dirty="0"/>
          </a:p>
        </p:txBody>
      </p:sp>
      <p:sp>
        <p:nvSpPr>
          <p:cNvPr id="4" name="Slide Number Placeholder 3">
            <a:extLst>
              <a:ext uri="{FF2B5EF4-FFF2-40B4-BE49-F238E27FC236}">
                <a16:creationId xmlns:a16="http://schemas.microsoft.com/office/drawing/2014/main" id="{26136BF5-2C84-57D8-5566-27CCB509DE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BF0255-D044-4ED7-A056-F4F41C988099}"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6069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Records</a:t>
            </a:r>
            <a:r>
              <a:rPr lang="en-US" sz="1200" dirty="0"/>
              <a:t> regarding each Person of Concern must be provided to Presbytery and Safe Church. These include:</a:t>
            </a:r>
          </a:p>
          <a:p>
            <a:pPr marL="171450" indent="-171450">
              <a:buFont typeface="Arial" panose="020B0604020202020204" pitchFamily="34" charset="0"/>
              <a:buChar char="•"/>
            </a:pPr>
            <a:r>
              <a:rPr lang="en-US" sz="1200" dirty="0"/>
              <a:t>Safety Agreements (current and past).</a:t>
            </a:r>
          </a:p>
          <a:p>
            <a:pPr marL="171450" indent="-171450">
              <a:buFont typeface="Arial" panose="020B0604020202020204" pitchFamily="34" charset="0"/>
              <a:buChar char="•"/>
            </a:pPr>
            <a:r>
              <a:rPr lang="en-US" sz="1200" dirty="0"/>
              <a:t>Risk Assessment for Person of Concern.</a:t>
            </a:r>
          </a:p>
          <a:p>
            <a:pPr marL="171450" indent="-171450">
              <a:buFont typeface="Arial" panose="020B0604020202020204" pitchFamily="34" charset="0"/>
              <a:buChar char="•"/>
            </a:pPr>
            <a:r>
              <a:rPr lang="en-US" sz="1200" dirty="0"/>
              <a:t>Safe Church Training details (including date, location and format) and Blue Card record for:</a:t>
            </a:r>
          </a:p>
          <a:p>
            <a:pPr marL="628650" lvl="1" indent="-171450">
              <a:buFont typeface="Arial" panose="020B0604020202020204" pitchFamily="34" charset="0"/>
              <a:buChar char="•"/>
            </a:pPr>
            <a:r>
              <a:rPr lang="en-US" sz="1200" dirty="0"/>
              <a:t>Ministry Agent.</a:t>
            </a:r>
          </a:p>
          <a:p>
            <a:pPr marL="628650" lvl="1" indent="-171450">
              <a:buFont typeface="Arial" panose="020B0604020202020204" pitchFamily="34" charset="0"/>
              <a:buChar char="•"/>
            </a:pPr>
            <a:r>
              <a:rPr lang="en-US" sz="1200" dirty="0"/>
              <a:t>Church Council Chair.</a:t>
            </a:r>
          </a:p>
          <a:p>
            <a:pPr marL="628650" lvl="1" indent="-171450">
              <a:buFont typeface="Arial" panose="020B0604020202020204" pitchFamily="34" charset="0"/>
              <a:buChar char="•"/>
            </a:pPr>
            <a:r>
              <a:rPr lang="en-US" sz="1200" dirty="0"/>
              <a:t>Person of Concern Monitors.</a:t>
            </a:r>
          </a:p>
        </p:txBody>
      </p:sp>
      <p:sp>
        <p:nvSpPr>
          <p:cNvPr id="4" name="Slide Number Placeholder 3"/>
          <p:cNvSpPr>
            <a:spLocks noGrp="1"/>
          </p:cNvSpPr>
          <p:nvPr>
            <p:ph type="sldNum" sz="quarter" idx="5"/>
          </p:nvPr>
        </p:nvSpPr>
        <p:spPr/>
        <p:txBody>
          <a:bodyPr/>
          <a:lstStyle/>
          <a:p>
            <a:fld id="{43BF0255-D044-4ED7-A056-F4F41C988099}" type="slidenum">
              <a:rPr lang="en-AU" smtClean="0"/>
              <a:t>34</a:t>
            </a:fld>
            <a:endParaRPr lang="en-AU"/>
          </a:p>
        </p:txBody>
      </p:sp>
    </p:spTree>
    <p:extLst>
      <p:ext uri="{BB962C8B-B14F-4D97-AF65-F5344CB8AC3E}">
        <p14:creationId xmlns:p14="http://schemas.microsoft.com/office/powerpoint/2010/main" val="297406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there is a </a:t>
            </a:r>
            <a:r>
              <a:rPr lang="en-AU" b="1" dirty="0"/>
              <a:t>breach</a:t>
            </a:r>
            <a:r>
              <a:rPr lang="en-AU" dirty="0"/>
              <a:t> or alleged breach of the Safety Agreement:</a:t>
            </a:r>
          </a:p>
          <a:p>
            <a:pPr marL="171450" indent="-171450">
              <a:buFont typeface="Arial" panose="020B0604020202020204" pitchFamily="34" charset="0"/>
              <a:buChar char="•"/>
            </a:pPr>
            <a:r>
              <a:rPr lang="en-AU" dirty="0"/>
              <a:t>Report immediately to General Secretary.</a:t>
            </a:r>
          </a:p>
          <a:p>
            <a:pPr marL="171450" indent="-171450">
              <a:buFont typeface="Arial" panose="020B0604020202020204" pitchFamily="34" charset="0"/>
              <a:buChar char="•"/>
            </a:pPr>
            <a:r>
              <a:rPr lang="en-AU" dirty="0"/>
              <a:t>Complete internal and external reporting if needed, such as sexual abuse of a child which was not previously known by police. </a:t>
            </a:r>
          </a:p>
          <a:p>
            <a:pPr marL="171450" indent="-171450">
              <a:buFont typeface="Arial" panose="020B0604020202020204" pitchFamily="34" charset="0"/>
              <a:buChar char="•"/>
            </a:pPr>
            <a:r>
              <a:rPr lang="en-AU" dirty="0"/>
              <a:t>Person of Concern not allowed at Church events or on Church property. </a:t>
            </a:r>
          </a:p>
          <a:p>
            <a:pPr marL="171450" indent="-171450">
              <a:buFont typeface="Arial" panose="020B0604020202020204" pitchFamily="34" charset="0"/>
              <a:buChar char="•"/>
            </a:pPr>
            <a:r>
              <a:rPr lang="en-AU" dirty="0"/>
              <a:t>Investigation occurs by General Secretary or delegate who will determine if a breach occurred. </a:t>
            </a:r>
          </a:p>
          <a:p>
            <a:pPr marL="171450" indent="-171450">
              <a:buFont typeface="Arial" panose="020B0604020202020204" pitchFamily="34" charset="0"/>
              <a:buChar char="•"/>
            </a:pPr>
            <a:r>
              <a:rPr lang="en-AU" dirty="0"/>
              <a:t>May result in a review, alteration or withdrawal of Safety Agreement. </a:t>
            </a:r>
          </a:p>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9F0D9358-435A-4715-8584-A3E539DD3804}" type="slidenum">
              <a:rPr lang="en-AU" smtClean="0"/>
              <a:t>35</a:t>
            </a:fld>
            <a:endParaRPr lang="en-AU"/>
          </a:p>
        </p:txBody>
      </p:sp>
    </p:spTree>
    <p:extLst>
      <p:ext uri="{BB962C8B-B14F-4D97-AF65-F5344CB8AC3E}">
        <p14:creationId xmlns:p14="http://schemas.microsoft.com/office/powerpoint/2010/main" val="1924804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7C6C-4638-A77D-E789-6065AE7F9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72482-28B1-6B31-A71D-4B5F599B7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4E111-0100-32FF-349D-4B0CC960EFFE}"/>
              </a:ext>
            </a:extLst>
          </p:cNvPr>
          <p:cNvSpPr>
            <a:spLocks noGrp="1"/>
          </p:cNvSpPr>
          <p:nvPr>
            <p:ph type="body" idx="1"/>
          </p:nvPr>
        </p:nvSpPr>
        <p:spPr/>
        <p:txBody>
          <a:bodyPr/>
          <a:lstStyle/>
          <a:p>
            <a:r>
              <a:rPr lang="en-AU"/>
              <a:t>If the Person of Concern ceases attending the Congregation or Faith Community, the Ministry Agent must notify the General Secretary immediately. </a:t>
            </a:r>
          </a:p>
          <a:p>
            <a:endParaRPr lang="en-AU"/>
          </a:p>
          <a:p>
            <a:r>
              <a:rPr lang="en-AU"/>
              <a:t>If attending a new Church, the General Secretary will communicate with:</a:t>
            </a:r>
          </a:p>
          <a:p>
            <a:pPr marL="185766" indent="-185766">
              <a:buFont typeface="Arial" panose="020B0604020202020204" pitchFamily="34" charset="0"/>
              <a:buChar char="•"/>
            </a:pPr>
            <a:r>
              <a:rPr lang="en-AU"/>
              <a:t>The Ministry Agent of the new congregation if within the Uniting Church.</a:t>
            </a:r>
          </a:p>
          <a:p>
            <a:pPr marL="185766" indent="-185766">
              <a:buFont typeface="Arial" panose="020B0604020202020204" pitchFamily="34" charset="0"/>
              <a:buChar char="•"/>
            </a:pPr>
            <a:r>
              <a:rPr lang="en-AU"/>
              <a:t>The denominational head if not within the Uniting Church. </a:t>
            </a:r>
          </a:p>
          <a:p>
            <a:endParaRPr lang="en-AU"/>
          </a:p>
          <a:p>
            <a:endParaRPr lang="en-AU"/>
          </a:p>
        </p:txBody>
      </p:sp>
      <p:sp>
        <p:nvSpPr>
          <p:cNvPr id="4" name="Slide Number Placeholder 3">
            <a:extLst>
              <a:ext uri="{FF2B5EF4-FFF2-40B4-BE49-F238E27FC236}">
                <a16:creationId xmlns:a16="http://schemas.microsoft.com/office/drawing/2014/main" id="{27AB8D14-9FFF-9907-C50B-CBDD8D58325D}"/>
              </a:ext>
            </a:extLst>
          </p:cNvPr>
          <p:cNvSpPr>
            <a:spLocks noGrp="1"/>
          </p:cNvSpPr>
          <p:nvPr>
            <p:ph type="sldNum" sz="quarter" idx="5"/>
          </p:nvPr>
        </p:nvSpPr>
        <p:spPr/>
        <p:txBody>
          <a:bodyPr/>
          <a:lstStyle/>
          <a:p>
            <a:pPr defTabSz="495376">
              <a:defRPr/>
            </a:pPr>
            <a:fld id="{43BF0255-D044-4ED7-A056-F4F41C988099}" type="slidenum">
              <a:rPr lang="en-AU">
                <a:solidFill>
                  <a:prstClr val="black"/>
                </a:solidFill>
                <a:latin typeface="Aptos" panose="02110004020202020204"/>
              </a:rPr>
              <a:pPr defTabSz="495376">
                <a:defRPr/>
              </a:pPr>
              <a:t>36</a:t>
            </a:fld>
            <a:endParaRPr lang="en-AU">
              <a:solidFill>
                <a:prstClr val="black"/>
              </a:solidFill>
              <a:latin typeface="Aptos" panose="02110004020202020204"/>
            </a:endParaRPr>
          </a:p>
        </p:txBody>
      </p:sp>
    </p:spTree>
    <p:extLst>
      <p:ext uri="{BB962C8B-B14F-4D97-AF65-F5344CB8AC3E}">
        <p14:creationId xmlns:p14="http://schemas.microsoft.com/office/powerpoint/2010/main" val="3795773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Let’s have a look at a few questions related to this module. </a:t>
            </a:r>
          </a:p>
          <a:p>
            <a:endParaRPr lang="en-AU"/>
          </a:p>
        </p:txBody>
      </p:sp>
      <p:sp>
        <p:nvSpPr>
          <p:cNvPr id="4" name="Slide Number Placeholder 3"/>
          <p:cNvSpPr>
            <a:spLocks noGrp="1"/>
          </p:cNvSpPr>
          <p:nvPr>
            <p:ph type="sldNum" sz="quarter" idx="5"/>
          </p:nvPr>
        </p:nvSpPr>
        <p:spPr/>
        <p:txBody>
          <a:bodyPr/>
          <a:lstStyle/>
          <a:p>
            <a:fld id="{A7D3761C-B494-47A9-B941-D2E928C81028}" type="slidenum">
              <a:rPr lang="en-AU" smtClean="0"/>
              <a:t>37</a:t>
            </a:fld>
            <a:endParaRPr lang="en-AU"/>
          </a:p>
        </p:txBody>
      </p:sp>
    </p:spTree>
    <p:extLst>
      <p:ext uri="{BB962C8B-B14F-4D97-AF65-F5344CB8AC3E}">
        <p14:creationId xmlns:p14="http://schemas.microsoft.com/office/powerpoint/2010/main" val="3874151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12"/>
              </a:spcAft>
            </a:pPr>
            <a:r>
              <a:rPr lang="en-AU" sz="2000" b="1" dirty="0">
                <a:solidFill>
                  <a:srgbClr val="000000"/>
                </a:solidFill>
                <a:latin typeface="Calibri" panose="020F0502020204030204" pitchFamily="34" charset="0"/>
                <a:ea typeface="Calibri" panose="020F0502020204030204" pitchFamily="34" charset="0"/>
                <a:cs typeface="Myriad Pro" panose="020B0503030403020204" charset="0"/>
              </a:rPr>
              <a:t>Question 1:</a:t>
            </a:r>
            <a:r>
              <a:rPr lang="en-AU" sz="2000" dirty="0">
                <a:solidFill>
                  <a:srgbClr val="000000"/>
                </a:solidFill>
                <a:latin typeface="Calibri" panose="020F0502020204030204" pitchFamily="34" charset="0"/>
                <a:ea typeface="Calibri" panose="020F0502020204030204" pitchFamily="34" charset="0"/>
                <a:cs typeface="Myriad Pro" panose="020B0503030403020204" charset="0"/>
              </a:rPr>
              <a:t> </a:t>
            </a:r>
            <a:r>
              <a:rPr lang="en-US" sz="2000" dirty="0">
                <a:solidFill>
                  <a:srgbClr val="000000"/>
                </a:solidFill>
                <a:latin typeface="Calibri" panose="020F0502020204030204" pitchFamily="34" charset="0"/>
                <a:ea typeface="Calibri" panose="020F0502020204030204" pitchFamily="34" charset="0"/>
                <a:cs typeface="Myriad Pro" panose="020B0503030403020204" charset="0"/>
              </a:rPr>
              <a:t>A person who has criminal charges against them due to sexual offences against an adult starts to attend your Church. Are they a Person of Concern? </a:t>
            </a:r>
            <a:endParaRPr lang="en-AU" sz="2000" b="1" dirty="0">
              <a:solidFill>
                <a:srgbClr val="000000"/>
              </a:solidFill>
              <a:latin typeface="Myriad Pro" panose="020B0503030403020204" charset="0"/>
              <a:ea typeface="Calibri" panose="020F0502020204030204" pitchFamily="34" charset="0"/>
              <a:cs typeface="Myriad Pro" panose="020B0503030403020204" charset="0"/>
            </a:endParaRP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Yes. </a:t>
            </a:r>
          </a:p>
          <a:p>
            <a:pPr marL="457200" indent="-457200">
              <a:lnSpc>
                <a:spcPct val="115000"/>
              </a:lnSpc>
              <a:spcAft>
                <a:spcPts val="1084"/>
              </a:spcAft>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No. </a:t>
            </a:r>
          </a:p>
        </p:txBody>
      </p:sp>
      <p:sp>
        <p:nvSpPr>
          <p:cNvPr id="4" name="Slide Number Placeholder 3"/>
          <p:cNvSpPr>
            <a:spLocks noGrp="1"/>
          </p:cNvSpPr>
          <p:nvPr>
            <p:ph type="sldNum" sz="quarter" idx="5"/>
          </p:nvPr>
        </p:nvSpPr>
        <p:spPr/>
        <p:txBody>
          <a:bodyPr/>
          <a:lstStyle/>
          <a:p>
            <a:fld id="{9F0D9358-435A-4715-8584-A3E539DD3804}" type="slidenum">
              <a:rPr lang="en-AU" smtClean="0"/>
              <a:t>38</a:t>
            </a:fld>
            <a:endParaRPr lang="en-AU"/>
          </a:p>
        </p:txBody>
      </p:sp>
    </p:spTree>
    <p:extLst>
      <p:ext uri="{BB962C8B-B14F-4D97-AF65-F5344CB8AC3E}">
        <p14:creationId xmlns:p14="http://schemas.microsoft.com/office/powerpoint/2010/main" val="3418777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8FF55-5927-01C3-822F-40A823809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1CCC9-AA8C-3F2A-073E-774908BE1C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D8DA2-9EEB-05B0-F50B-C593244EFB0A}"/>
              </a:ext>
            </a:extLst>
          </p:cNvPr>
          <p:cNvSpPr>
            <a:spLocks noGrp="1"/>
          </p:cNvSpPr>
          <p:nvPr>
            <p:ph type="body" idx="1"/>
          </p:nvPr>
        </p:nvSpPr>
        <p:spPr/>
        <p:txBody>
          <a:bodyPr/>
          <a:lstStyle/>
          <a:p>
            <a:r>
              <a:rPr lang="en-AU" b="1"/>
              <a:t>Answer:</a:t>
            </a:r>
          </a:p>
          <a:p>
            <a:r>
              <a:rPr lang="en-AU"/>
              <a:t>A: Yes. </a:t>
            </a:r>
          </a:p>
          <a:p>
            <a:endParaRPr lang="en-AU"/>
          </a:p>
          <a:p>
            <a:r>
              <a:rPr lang="en-AU"/>
              <a:t>Due to the criminal charges being sexual in nature, this meets the definition of a Person of Concern. </a:t>
            </a:r>
          </a:p>
        </p:txBody>
      </p:sp>
      <p:sp>
        <p:nvSpPr>
          <p:cNvPr id="4" name="Slide Number Placeholder 3">
            <a:extLst>
              <a:ext uri="{FF2B5EF4-FFF2-40B4-BE49-F238E27FC236}">
                <a16:creationId xmlns:a16="http://schemas.microsoft.com/office/drawing/2014/main" id="{C21A2C3E-FD83-4AF5-5959-8E6533582A18}"/>
              </a:ext>
            </a:extLst>
          </p:cNvPr>
          <p:cNvSpPr>
            <a:spLocks noGrp="1"/>
          </p:cNvSpPr>
          <p:nvPr>
            <p:ph type="sldNum" sz="quarter" idx="5"/>
          </p:nvPr>
        </p:nvSpPr>
        <p:spPr/>
        <p:txBody>
          <a:bodyPr/>
          <a:lstStyle/>
          <a:p>
            <a:fld id="{9F0D9358-435A-4715-8584-A3E539DD3804}" type="slidenum">
              <a:rPr lang="en-AU" smtClean="0"/>
              <a:t>39</a:t>
            </a:fld>
            <a:endParaRPr lang="en-AU"/>
          </a:p>
        </p:txBody>
      </p:sp>
    </p:spTree>
    <p:extLst>
      <p:ext uri="{BB962C8B-B14F-4D97-AF65-F5344CB8AC3E}">
        <p14:creationId xmlns:p14="http://schemas.microsoft.com/office/powerpoint/2010/main" val="94159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AU" sz="1800" dirty="0">
                <a:effectLst/>
                <a:latin typeface="Calibri" panose="020F0502020204030204" pitchFamily="34" charset="0"/>
                <a:ea typeface="Calibri" panose="020F0502020204030204" pitchFamily="34" charset="0"/>
                <a:cs typeface="Arial" panose="020B0604020202020204" pitchFamily="34" charset="0"/>
              </a:rPr>
              <a:t>WARNING</a:t>
            </a:r>
          </a:p>
          <a:p>
            <a:pPr marL="285750" indent="-285750">
              <a:spcBef>
                <a:spcPts val="300"/>
              </a:spcBef>
              <a:spcAft>
                <a:spcPts val="300"/>
              </a:spcAft>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Arial" panose="020B0604020202020204" pitchFamily="34" charset="0"/>
              </a:rPr>
              <a:t>Information includes talk of </a:t>
            </a:r>
            <a:r>
              <a:rPr lang="en-AU" sz="1800" b="1" dirty="0">
                <a:effectLst/>
                <a:latin typeface="Calibri" panose="020F0502020204030204" pitchFamily="34" charset="0"/>
                <a:ea typeface="Calibri" panose="020F0502020204030204" pitchFamily="34" charset="0"/>
                <a:cs typeface="Arial" panose="020B0604020202020204" pitchFamily="34" charset="0"/>
              </a:rPr>
              <a:t>abuse, neglect and grooming</a:t>
            </a:r>
            <a:r>
              <a:rPr lang="en-AU" sz="1800" dirty="0">
                <a:effectLst/>
                <a:latin typeface="Calibri" panose="020F0502020204030204" pitchFamily="34" charset="0"/>
                <a:ea typeface="Calibri" panose="020F0502020204030204" pitchFamily="34" charset="0"/>
                <a:cs typeface="Arial" panose="020B0604020202020204" pitchFamily="34" charset="0"/>
              </a:rPr>
              <a:t>. </a:t>
            </a:r>
          </a:p>
          <a:p>
            <a:pPr marL="285750" indent="-285750">
              <a:spcBef>
                <a:spcPts val="300"/>
              </a:spcBef>
              <a:spcAft>
                <a:spcPts val="300"/>
              </a:spcAft>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Arial" panose="020B0604020202020204" pitchFamily="34" charset="0"/>
              </a:rPr>
              <a:t>It may be </a:t>
            </a:r>
            <a:r>
              <a:rPr lang="en-AU" sz="1800" b="1" dirty="0">
                <a:effectLst/>
                <a:latin typeface="Calibri" panose="020F0502020204030204" pitchFamily="34" charset="0"/>
                <a:ea typeface="Calibri" panose="020F0502020204030204" pitchFamily="34" charset="0"/>
                <a:cs typeface="Arial" panose="020B0604020202020204" pitchFamily="34" charset="0"/>
              </a:rPr>
              <a:t>unsettling, challenging, confronting or distressing</a:t>
            </a:r>
            <a:r>
              <a:rPr lang="en-AU" sz="1800" dirty="0">
                <a:effectLst/>
                <a:latin typeface="Calibri" panose="020F0502020204030204" pitchFamily="34" charset="0"/>
                <a:ea typeface="Calibri" panose="020F0502020204030204" pitchFamily="34" charset="0"/>
                <a:cs typeface="Arial" panose="020B0604020202020204" pitchFamily="34" charset="0"/>
              </a:rPr>
              <a:t>. </a:t>
            </a:r>
          </a:p>
          <a:p>
            <a:pPr marL="285750" indent="-285750">
              <a:spcBef>
                <a:spcPts val="300"/>
              </a:spcBef>
              <a:spcAft>
                <a:spcPts val="300"/>
              </a:spcAft>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Arial" panose="020B0604020202020204" pitchFamily="34" charset="0"/>
              </a:rPr>
              <a:t>It may </a:t>
            </a:r>
            <a:r>
              <a:rPr lang="en-AU" sz="1800" b="1" dirty="0">
                <a:effectLst/>
                <a:latin typeface="Calibri" panose="020F0502020204030204" pitchFamily="34" charset="0"/>
                <a:ea typeface="Calibri" panose="020F0502020204030204" pitchFamily="34" charset="0"/>
                <a:cs typeface="Arial" panose="020B0604020202020204" pitchFamily="34" charset="0"/>
              </a:rPr>
              <a:t>trigger memories, cause flashbacks </a:t>
            </a:r>
            <a:r>
              <a:rPr lang="en-AU" sz="1800" dirty="0">
                <a:effectLst/>
                <a:latin typeface="Calibri" panose="020F0502020204030204" pitchFamily="34" charset="0"/>
                <a:ea typeface="Calibri" panose="020F0502020204030204" pitchFamily="34" charset="0"/>
                <a:cs typeface="Arial" panose="020B0604020202020204" pitchFamily="34" charset="0"/>
              </a:rPr>
              <a:t>or remind you of events you or others have experienced. </a:t>
            </a:r>
          </a:p>
          <a:p>
            <a:pPr marL="285750" indent="-285750">
              <a:spcBef>
                <a:spcPts val="300"/>
              </a:spcBef>
              <a:spcAft>
                <a:spcPts val="300"/>
              </a:spcAft>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Arial" panose="020B0604020202020204" pitchFamily="34" charset="0"/>
              </a:rPr>
              <a:t>It is important you are </a:t>
            </a:r>
            <a:r>
              <a:rPr lang="en-AU" sz="1800" b="1" dirty="0">
                <a:effectLst/>
                <a:latin typeface="Calibri" panose="020F0502020204030204" pitchFamily="34" charset="0"/>
                <a:ea typeface="Calibri" panose="020F0502020204030204" pitchFamily="34" charset="0"/>
                <a:cs typeface="Arial" panose="020B0604020202020204" pitchFamily="34" charset="0"/>
              </a:rPr>
              <a:t>safe</a:t>
            </a:r>
            <a:r>
              <a:rPr lang="en-AU" sz="1800" dirty="0">
                <a:effectLst/>
                <a:latin typeface="Calibri" panose="020F0502020204030204" pitchFamily="34" charset="0"/>
                <a:ea typeface="Calibri" panose="020F0502020204030204" pitchFamily="34" charset="0"/>
                <a:cs typeface="Arial" panose="020B0604020202020204" pitchFamily="34" charset="0"/>
              </a:rPr>
              <a:t> and </a:t>
            </a:r>
            <a:r>
              <a:rPr lang="en-AU" sz="1800" b="1" dirty="0">
                <a:effectLst/>
                <a:latin typeface="Calibri" panose="020F0502020204030204" pitchFamily="34" charset="0"/>
                <a:ea typeface="Calibri" panose="020F0502020204030204" pitchFamily="34" charset="0"/>
                <a:cs typeface="Arial" panose="020B0604020202020204" pitchFamily="34" charset="0"/>
              </a:rPr>
              <a:t>seek support </a:t>
            </a:r>
            <a:r>
              <a:rPr lang="en-AU" sz="1800" dirty="0">
                <a:effectLst/>
                <a:latin typeface="Calibri" panose="020F0502020204030204" pitchFamily="34" charset="0"/>
                <a:ea typeface="Calibri" panose="020F0502020204030204" pitchFamily="34" charset="0"/>
                <a:cs typeface="Arial" panose="020B0604020202020204" pitchFamily="34" charset="0"/>
              </a:rPr>
              <a:t>from someone you trust. </a:t>
            </a:r>
          </a:p>
          <a:p>
            <a:pPr>
              <a:spcBef>
                <a:spcPts val="300"/>
              </a:spcBef>
              <a:spcAft>
                <a:spcPts val="300"/>
              </a:spcAft>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761C-B494-47A9-B941-D2E928C810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795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84"/>
              </a:spcAft>
            </a:pPr>
            <a:r>
              <a:rPr lang="en-AU" sz="2000" b="1" dirty="0">
                <a:latin typeface="Calibri" panose="020F0502020204030204" pitchFamily="34" charset="0"/>
                <a:ea typeface="Calibri" panose="020F0502020204030204" pitchFamily="34" charset="0"/>
                <a:cs typeface="Times New Roman" panose="02020603050405020304" pitchFamily="18" charset="0"/>
              </a:rPr>
              <a:t>Question 2:</a:t>
            </a:r>
            <a:r>
              <a:rPr lang="en-AU" sz="2000" dirty="0">
                <a:latin typeface="Calibri" panose="020F0502020204030204" pitchFamily="34" charset="0"/>
                <a:ea typeface="Calibri" panose="020F0502020204030204" pitchFamily="34" charset="0"/>
                <a:cs typeface="Times New Roman" panose="02020603050405020304" pitchFamily="18" charset="0"/>
              </a:rPr>
              <a:t> Should the presence of a Person of Concern be known by the </a:t>
            </a:r>
            <a:r>
              <a:rPr lang="en-AU" sz="2000" b="1" u="sng" dirty="0">
                <a:latin typeface="Calibri" panose="020F0502020204030204" pitchFamily="34" charset="0"/>
                <a:ea typeface="Calibri" panose="020F0502020204030204" pitchFamily="34" charset="0"/>
                <a:cs typeface="Times New Roman" panose="02020603050405020304" pitchFamily="18" charset="0"/>
              </a:rPr>
              <a:t>entire</a:t>
            </a:r>
            <a:r>
              <a:rPr lang="en-AU" sz="2000" dirty="0">
                <a:latin typeface="Calibri" panose="020F0502020204030204" pitchFamily="34" charset="0"/>
                <a:ea typeface="Calibri" panose="020F0502020204030204" pitchFamily="34" charset="0"/>
                <a:cs typeface="Times New Roman" panose="02020603050405020304" pitchFamily="18" charset="0"/>
              </a:rPr>
              <a:t> Congregation or Faith Community?</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Yes – for everyone’s safety. </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No – some people may need to be informed due to their role, or as a mentor. </a:t>
            </a:r>
          </a:p>
          <a:p>
            <a:pPr marL="457200" indent="-457200">
              <a:lnSpc>
                <a:spcPct val="115000"/>
              </a:lnSpc>
              <a:spcAft>
                <a:spcPts val="1084"/>
              </a:spcAft>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No – only the Church Council and Ministry Agent should know.</a:t>
            </a:r>
          </a:p>
        </p:txBody>
      </p:sp>
      <p:sp>
        <p:nvSpPr>
          <p:cNvPr id="4" name="Slide Number Placeholder 3"/>
          <p:cNvSpPr>
            <a:spLocks noGrp="1"/>
          </p:cNvSpPr>
          <p:nvPr>
            <p:ph type="sldNum" sz="quarter" idx="5"/>
          </p:nvPr>
        </p:nvSpPr>
        <p:spPr/>
        <p:txBody>
          <a:bodyPr/>
          <a:lstStyle/>
          <a:p>
            <a:fld id="{9F0D9358-435A-4715-8584-A3E539DD3804}" type="slidenum">
              <a:rPr lang="en-AU" smtClean="0"/>
              <a:t>40</a:t>
            </a:fld>
            <a:endParaRPr lang="en-AU"/>
          </a:p>
        </p:txBody>
      </p:sp>
    </p:spTree>
    <p:extLst>
      <p:ext uri="{BB962C8B-B14F-4D97-AF65-F5344CB8AC3E}">
        <p14:creationId xmlns:p14="http://schemas.microsoft.com/office/powerpoint/2010/main" val="611148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B441-7837-73A6-93B2-25F7340C4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76E03-8B62-ED42-7ECA-78C7D16A1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122CC-5F4C-4ED8-1B60-D04461158CC8}"/>
              </a:ext>
            </a:extLst>
          </p:cNvPr>
          <p:cNvSpPr>
            <a:spLocks noGrp="1"/>
          </p:cNvSpPr>
          <p:nvPr>
            <p:ph type="body" idx="1"/>
          </p:nvPr>
        </p:nvSpPr>
        <p:spPr/>
        <p:txBody>
          <a:bodyPr/>
          <a:lstStyle/>
          <a:p>
            <a:r>
              <a:rPr lang="en-AU" b="1"/>
              <a:t>Answer: </a:t>
            </a:r>
          </a:p>
          <a:p>
            <a:pPr defTabSz="990752">
              <a:defRPr/>
            </a:pPr>
            <a:r>
              <a:rPr lang="en-AU" sz="1300">
                <a:latin typeface="Calibri" panose="020F0502020204030204" pitchFamily="34" charset="0"/>
                <a:ea typeface="Calibri" panose="020F0502020204030204" pitchFamily="34" charset="0"/>
                <a:cs typeface="Times New Roman" panose="02020603050405020304" pitchFamily="18" charset="0"/>
              </a:rPr>
              <a:t>B: No – some people may need to be informed due to their role, or as a mentor. </a:t>
            </a:r>
          </a:p>
          <a:p>
            <a:endParaRPr lang="en-AU"/>
          </a:p>
          <a:p>
            <a:r>
              <a:rPr lang="en-AU"/>
              <a:t>This will include the Church Council, Ministry Agent, Person of Concern Mentor and may include specific ministry coordinators (such as the youth coordinator). </a:t>
            </a:r>
          </a:p>
        </p:txBody>
      </p:sp>
      <p:sp>
        <p:nvSpPr>
          <p:cNvPr id="4" name="Slide Number Placeholder 3">
            <a:extLst>
              <a:ext uri="{FF2B5EF4-FFF2-40B4-BE49-F238E27FC236}">
                <a16:creationId xmlns:a16="http://schemas.microsoft.com/office/drawing/2014/main" id="{C85DBF37-3963-E990-DF02-37F656151FED}"/>
              </a:ext>
            </a:extLst>
          </p:cNvPr>
          <p:cNvSpPr>
            <a:spLocks noGrp="1"/>
          </p:cNvSpPr>
          <p:nvPr>
            <p:ph type="sldNum" sz="quarter" idx="5"/>
          </p:nvPr>
        </p:nvSpPr>
        <p:spPr/>
        <p:txBody>
          <a:bodyPr/>
          <a:lstStyle/>
          <a:p>
            <a:fld id="{9F0D9358-435A-4715-8584-A3E539DD3804}" type="slidenum">
              <a:rPr lang="en-AU" smtClean="0"/>
              <a:t>41</a:t>
            </a:fld>
            <a:endParaRPr lang="en-AU"/>
          </a:p>
        </p:txBody>
      </p:sp>
    </p:spTree>
    <p:extLst>
      <p:ext uri="{BB962C8B-B14F-4D97-AF65-F5344CB8AC3E}">
        <p14:creationId xmlns:p14="http://schemas.microsoft.com/office/powerpoint/2010/main" val="1306657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84"/>
              </a:spcAft>
            </a:pPr>
            <a:r>
              <a:rPr lang="en-AU" sz="2000" b="1" dirty="0">
                <a:latin typeface="Calibri" panose="020F0502020204030204" pitchFamily="34" charset="0"/>
                <a:ea typeface="Calibri" panose="020F0502020204030204" pitchFamily="34" charset="0"/>
                <a:cs typeface="Times New Roman" panose="02020603050405020304" pitchFamily="18" charset="0"/>
              </a:rPr>
              <a:t>Question 3:</a:t>
            </a:r>
            <a:r>
              <a:rPr lang="en-AU" sz="2000" dirty="0">
                <a:latin typeface="Calibri" panose="020F0502020204030204" pitchFamily="34" charset="0"/>
                <a:ea typeface="Calibri" panose="020F0502020204030204" pitchFamily="34" charset="0"/>
                <a:cs typeface="Times New Roman" panose="02020603050405020304" pitchFamily="18" charset="0"/>
              </a:rPr>
              <a:t> When would a Safety Agreement be declined, withdrawn or not offered?</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Church Council not able to manage the risk involved. </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Person of Concern not agreeing to Terms of Safety Agreement. </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Annual Safety Agreement not signed within specified period. </a:t>
            </a:r>
          </a:p>
          <a:p>
            <a:pPr marL="457200" indent="-457200">
              <a:lnSpc>
                <a:spcPct val="115000"/>
              </a:lnSpc>
              <a:spcAft>
                <a:spcPts val="1084"/>
              </a:spcAft>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All of the above. </a:t>
            </a:r>
          </a:p>
        </p:txBody>
      </p:sp>
      <p:sp>
        <p:nvSpPr>
          <p:cNvPr id="4" name="Slide Number Placeholder 3"/>
          <p:cNvSpPr>
            <a:spLocks noGrp="1"/>
          </p:cNvSpPr>
          <p:nvPr>
            <p:ph type="sldNum" sz="quarter" idx="5"/>
          </p:nvPr>
        </p:nvSpPr>
        <p:spPr/>
        <p:txBody>
          <a:bodyPr/>
          <a:lstStyle/>
          <a:p>
            <a:fld id="{9F0D9358-435A-4715-8584-A3E539DD3804}" type="slidenum">
              <a:rPr lang="en-AU" smtClean="0"/>
              <a:t>42</a:t>
            </a:fld>
            <a:endParaRPr lang="en-AU"/>
          </a:p>
        </p:txBody>
      </p:sp>
    </p:spTree>
    <p:extLst>
      <p:ext uri="{BB962C8B-B14F-4D97-AF65-F5344CB8AC3E}">
        <p14:creationId xmlns:p14="http://schemas.microsoft.com/office/powerpoint/2010/main" val="1082423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40AB-35EF-C615-81DD-43C1FA046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E364D-E848-4DD9-0E5C-B7E7F8391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F5A3F-21A4-042F-65B2-70493CAB956A}"/>
              </a:ext>
            </a:extLst>
          </p:cNvPr>
          <p:cNvSpPr>
            <a:spLocks noGrp="1"/>
          </p:cNvSpPr>
          <p:nvPr>
            <p:ph type="body" idx="1"/>
          </p:nvPr>
        </p:nvSpPr>
        <p:spPr/>
        <p:txBody>
          <a:bodyPr/>
          <a:lstStyle/>
          <a:p>
            <a:r>
              <a:rPr lang="en-AU" b="1"/>
              <a:t>Answer:</a:t>
            </a:r>
          </a:p>
          <a:p>
            <a:pPr defTabSz="990752">
              <a:defRPr/>
            </a:pPr>
            <a:r>
              <a:rPr lang="en-AU"/>
              <a:t>D: </a:t>
            </a:r>
            <a:r>
              <a:rPr lang="en-AU" sz="1300">
                <a:latin typeface="Calibri" panose="020F0502020204030204" pitchFamily="34" charset="0"/>
                <a:ea typeface="Calibri" panose="020F0502020204030204" pitchFamily="34" charset="0"/>
                <a:cs typeface="Times New Roman" panose="02020603050405020304" pitchFamily="18" charset="0"/>
              </a:rPr>
              <a:t>All of the above. </a:t>
            </a:r>
          </a:p>
          <a:p>
            <a:endParaRPr lang="en-AU"/>
          </a:p>
        </p:txBody>
      </p:sp>
      <p:sp>
        <p:nvSpPr>
          <p:cNvPr id="4" name="Slide Number Placeholder 3">
            <a:extLst>
              <a:ext uri="{FF2B5EF4-FFF2-40B4-BE49-F238E27FC236}">
                <a16:creationId xmlns:a16="http://schemas.microsoft.com/office/drawing/2014/main" id="{0C287399-4807-D439-797B-F5C24B270845}"/>
              </a:ext>
            </a:extLst>
          </p:cNvPr>
          <p:cNvSpPr>
            <a:spLocks noGrp="1"/>
          </p:cNvSpPr>
          <p:nvPr>
            <p:ph type="sldNum" sz="quarter" idx="5"/>
          </p:nvPr>
        </p:nvSpPr>
        <p:spPr/>
        <p:txBody>
          <a:bodyPr/>
          <a:lstStyle/>
          <a:p>
            <a:fld id="{9F0D9358-435A-4715-8584-A3E539DD3804}" type="slidenum">
              <a:rPr lang="en-AU" smtClean="0"/>
              <a:t>43</a:t>
            </a:fld>
            <a:endParaRPr lang="en-AU"/>
          </a:p>
        </p:txBody>
      </p:sp>
    </p:spTree>
    <p:extLst>
      <p:ext uri="{BB962C8B-B14F-4D97-AF65-F5344CB8AC3E}">
        <p14:creationId xmlns:p14="http://schemas.microsoft.com/office/powerpoint/2010/main" val="3451105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12"/>
              </a:spcAft>
            </a:pPr>
            <a:r>
              <a:rPr lang="en-AU" sz="2000" b="1" dirty="0">
                <a:solidFill>
                  <a:srgbClr val="000000"/>
                </a:solidFill>
                <a:latin typeface="Calibri" panose="020F0502020204030204" pitchFamily="34" charset="0"/>
                <a:ea typeface="Calibri" panose="020F0502020204030204" pitchFamily="34" charset="0"/>
                <a:cs typeface="Myriad Pro" panose="020B0503030403020204" charset="0"/>
              </a:rPr>
              <a:t>Question 4:</a:t>
            </a:r>
            <a:r>
              <a:rPr lang="en-AU" sz="2000" dirty="0">
                <a:solidFill>
                  <a:srgbClr val="000000"/>
                </a:solidFill>
                <a:latin typeface="Calibri" panose="020F0502020204030204" pitchFamily="34" charset="0"/>
                <a:ea typeface="Calibri" panose="020F0502020204030204" pitchFamily="34" charset="0"/>
                <a:cs typeface="Myriad Pro" panose="020B0503030403020204" charset="0"/>
              </a:rPr>
              <a:t> </a:t>
            </a:r>
            <a:r>
              <a:rPr lang="en-US" sz="2000" dirty="0">
                <a:solidFill>
                  <a:srgbClr val="000000"/>
                </a:solidFill>
                <a:latin typeface="Calibri" panose="020F0502020204030204" pitchFamily="34" charset="0"/>
                <a:ea typeface="Calibri" panose="020F0502020204030204" pitchFamily="34" charset="0"/>
                <a:cs typeface="Myriad Pro" panose="020B0503030403020204" charset="0"/>
              </a:rPr>
              <a:t>Which is </a:t>
            </a:r>
            <a:r>
              <a:rPr lang="en-US" sz="2000" b="1" u="sng" dirty="0">
                <a:solidFill>
                  <a:srgbClr val="000000"/>
                </a:solidFill>
                <a:latin typeface="Calibri" panose="020F0502020204030204" pitchFamily="34" charset="0"/>
                <a:ea typeface="Calibri" panose="020F0502020204030204" pitchFamily="34" charset="0"/>
                <a:cs typeface="Myriad Pro" panose="020B0503030403020204" charset="0"/>
              </a:rPr>
              <a:t>NOT</a:t>
            </a:r>
            <a:r>
              <a:rPr lang="en-US" sz="2000" dirty="0">
                <a:solidFill>
                  <a:srgbClr val="000000"/>
                </a:solidFill>
                <a:latin typeface="Calibri" panose="020F0502020204030204" pitchFamily="34" charset="0"/>
                <a:ea typeface="Calibri" panose="020F0502020204030204" pitchFamily="34" charset="0"/>
                <a:cs typeface="Myriad Pro" panose="020B0503030403020204" charset="0"/>
              </a:rPr>
              <a:t> a role requirement of a Person of Concern Monitor?</a:t>
            </a:r>
            <a:endParaRPr lang="en-AU" sz="2000" b="1" dirty="0">
              <a:solidFill>
                <a:srgbClr val="000000"/>
              </a:solidFill>
              <a:latin typeface="Myriad Pro" panose="020B0503030403020204" charset="0"/>
              <a:ea typeface="Calibri" panose="020F0502020204030204" pitchFamily="34" charset="0"/>
              <a:cs typeface="Myriad Pro" panose="020B0503030403020204" charset="0"/>
            </a:endParaRP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Accompanies a Person of Concern at Church events previously agreed upon. </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Reports actual or suspected abuse or harm to the police. </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Be available for all church events. </a:t>
            </a:r>
          </a:p>
          <a:p>
            <a:pPr marL="457200" indent="-457200">
              <a:lnSpc>
                <a:spcPct val="115000"/>
              </a:lnSpc>
              <a:spcAft>
                <a:spcPts val="1084"/>
              </a:spcAft>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Provides mentorship, support and accountability for Person of Concern.</a:t>
            </a:r>
          </a:p>
          <a:p>
            <a:endParaRPr lang="en-AU" dirty="0"/>
          </a:p>
        </p:txBody>
      </p:sp>
      <p:sp>
        <p:nvSpPr>
          <p:cNvPr id="4" name="Slide Number Placeholder 3"/>
          <p:cNvSpPr>
            <a:spLocks noGrp="1"/>
          </p:cNvSpPr>
          <p:nvPr>
            <p:ph type="sldNum" sz="quarter" idx="5"/>
          </p:nvPr>
        </p:nvSpPr>
        <p:spPr/>
        <p:txBody>
          <a:bodyPr/>
          <a:lstStyle/>
          <a:p>
            <a:fld id="{9F0D9358-435A-4715-8584-A3E539DD3804}" type="slidenum">
              <a:rPr lang="en-AU" smtClean="0"/>
              <a:t>44</a:t>
            </a:fld>
            <a:endParaRPr lang="en-AU"/>
          </a:p>
        </p:txBody>
      </p:sp>
    </p:spTree>
    <p:extLst>
      <p:ext uri="{BB962C8B-B14F-4D97-AF65-F5344CB8AC3E}">
        <p14:creationId xmlns:p14="http://schemas.microsoft.com/office/powerpoint/2010/main" val="1742466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ED828-50EC-E05C-6B28-5F4810FD6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20062-A497-55B1-608E-73719B6FF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C5C17-5F16-D384-350E-D2DB0F7C647B}"/>
              </a:ext>
            </a:extLst>
          </p:cNvPr>
          <p:cNvSpPr>
            <a:spLocks noGrp="1"/>
          </p:cNvSpPr>
          <p:nvPr>
            <p:ph type="body" idx="1"/>
          </p:nvPr>
        </p:nvSpPr>
        <p:spPr/>
        <p:txBody>
          <a:bodyPr/>
          <a:lstStyle/>
          <a:p>
            <a:r>
              <a:rPr lang="en-AU" b="1"/>
              <a:t>Answer:</a:t>
            </a:r>
          </a:p>
          <a:p>
            <a:pPr defTabSz="990752">
              <a:defRPr/>
            </a:pPr>
            <a:r>
              <a:rPr lang="en-AU"/>
              <a:t>C: </a:t>
            </a:r>
            <a:r>
              <a:rPr lang="en-AU" sz="1300">
                <a:latin typeface="Calibri" panose="020F0502020204030204" pitchFamily="34" charset="0"/>
                <a:ea typeface="Calibri" panose="020F0502020204030204" pitchFamily="34" charset="0"/>
                <a:cs typeface="Times New Roman" panose="02020603050405020304" pitchFamily="18" charset="0"/>
              </a:rPr>
              <a:t>Be available for all church events. </a:t>
            </a:r>
          </a:p>
          <a:p>
            <a:endParaRPr lang="en-AU"/>
          </a:p>
          <a:p>
            <a:r>
              <a:rPr lang="en-AU"/>
              <a:t>Monitors and the Person of Concern must come to an agreement of which events will be attended by respective monitors. This ensures boundaries can be in place for the monitors and enables the Person of Concern to safely engage with the Church community. </a:t>
            </a:r>
          </a:p>
        </p:txBody>
      </p:sp>
      <p:sp>
        <p:nvSpPr>
          <p:cNvPr id="4" name="Slide Number Placeholder 3">
            <a:extLst>
              <a:ext uri="{FF2B5EF4-FFF2-40B4-BE49-F238E27FC236}">
                <a16:creationId xmlns:a16="http://schemas.microsoft.com/office/drawing/2014/main" id="{D0242B30-2590-ECE4-8661-18752B672127}"/>
              </a:ext>
            </a:extLst>
          </p:cNvPr>
          <p:cNvSpPr>
            <a:spLocks noGrp="1"/>
          </p:cNvSpPr>
          <p:nvPr>
            <p:ph type="sldNum" sz="quarter" idx="5"/>
          </p:nvPr>
        </p:nvSpPr>
        <p:spPr/>
        <p:txBody>
          <a:bodyPr/>
          <a:lstStyle/>
          <a:p>
            <a:fld id="{9F0D9358-435A-4715-8584-A3E539DD3804}" type="slidenum">
              <a:rPr lang="en-AU" smtClean="0"/>
              <a:t>45</a:t>
            </a:fld>
            <a:endParaRPr lang="en-AU"/>
          </a:p>
        </p:txBody>
      </p:sp>
    </p:spTree>
    <p:extLst>
      <p:ext uri="{BB962C8B-B14F-4D97-AF65-F5344CB8AC3E}">
        <p14:creationId xmlns:p14="http://schemas.microsoft.com/office/powerpoint/2010/main" val="4212583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84"/>
              </a:spcAft>
            </a:pPr>
            <a:r>
              <a:rPr lang="en-AU" sz="2000" b="1" dirty="0">
                <a:latin typeface="Calibri" panose="020F0502020204030204" pitchFamily="34" charset="0"/>
                <a:ea typeface="Calibri" panose="020F0502020204030204" pitchFamily="34" charset="0"/>
                <a:cs typeface="Times New Roman" panose="02020603050405020304" pitchFamily="18" charset="0"/>
              </a:rPr>
              <a:t>Question 5:</a:t>
            </a:r>
            <a:r>
              <a:rPr lang="en-AU" sz="2000" dirty="0">
                <a:latin typeface="Calibri" panose="020F0502020204030204" pitchFamily="34" charset="0"/>
                <a:ea typeface="Calibri" panose="020F0502020204030204" pitchFamily="34" charset="0"/>
                <a:cs typeface="Times New Roman" panose="02020603050405020304" pitchFamily="18" charset="0"/>
              </a:rPr>
              <a:t> How often is a Safety Agreement up for renewal?</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Quarterly.</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Every 6 months.</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Annually.</a:t>
            </a:r>
          </a:p>
          <a:p>
            <a:pPr marL="457200" indent="-457200">
              <a:lnSpc>
                <a:spcPct val="115000"/>
              </a:lnSpc>
              <a:spcAft>
                <a:spcPts val="1084"/>
              </a:spcAft>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Every 2 years.</a:t>
            </a:r>
          </a:p>
        </p:txBody>
      </p:sp>
      <p:sp>
        <p:nvSpPr>
          <p:cNvPr id="4" name="Slide Number Placeholder 3"/>
          <p:cNvSpPr>
            <a:spLocks noGrp="1"/>
          </p:cNvSpPr>
          <p:nvPr>
            <p:ph type="sldNum" sz="quarter" idx="5"/>
          </p:nvPr>
        </p:nvSpPr>
        <p:spPr/>
        <p:txBody>
          <a:bodyPr/>
          <a:lstStyle/>
          <a:p>
            <a:fld id="{9F0D9358-435A-4715-8584-A3E539DD3804}" type="slidenum">
              <a:rPr lang="en-AU" smtClean="0"/>
              <a:t>46</a:t>
            </a:fld>
            <a:endParaRPr lang="en-AU"/>
          </a:p>
        </p:txBody>
      </p:sp>
    </p:spTree>
    <p:extLst>
      <p:ext uri="{BB962C8B-B14F-4D97-AF65-F5344CB8AC3E}">
        <p14:creationId xmlns:p14="http://schemas.microsoft.com/office/powerpoint/2010/main" val="1444278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9E02-2F0F-9910-6DD0-0C80F68EB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75D90-5C0E-9B33-91C7-C63B6DABA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DD7F6-6B59-91C4-D2D9-E4CE0955C05E}"/>
              </a:ext>
            </a:extLst>
          </p:cNvPr>
          <p:cNvSpPr>
            <a:spLocks noGrp="1"/>
          </p:cNvSpPr>
          <p:nvPr>
            <p:ph type="body" idx="1"/>
          </p:nvPr>
        </p:nvSpPr>
        <p:spPr/>
        <p:txBody>
          <a:bodyPr/>
          <a:lstStyle/>
          <a:p>
            <a:r>
              <a:rPr lang="en-AU" b="1"/>
              <a:t>Answer:</a:t>
            </a:r>
          </a:p>
          <a:p>
            <a:pPr defTabSz="990752">
              <a:defRPr/>
            </a:pPr>
            <a:r>
              <a:rPr lang="en-AU"/>
              <a:t>C: </a:t>
            </a:r>
            <a:r>
              <a:rPr lang="en-AU" sz="1300">
                <a:latin typeface="Calibri" panose="020F0502020204030204" pitchFamily="34" charset="0"/>
                <a:ea typeface="Calibri" panose="020F0502020204030204" pitchFamily="34" charset="0"/>
                <a:cs typeface="Times New Roman" panose="02020603050405020304" pitchFamily="18" charset="0"/>
              </a:rPr>
              <a:t>Annually.</a:t>
            </a:r>
          </a:p>
          <a:p>
            <a:endParaRPr lang="en-AU"/>
          </a:p>
          <a:p>
            <a:r>
              <a:rPr lang="en-AU"/>
              <a:t>Safety Agreements should be re-signed each year. They may need to be reviewed within that time if pressing issues arise. It is reporting Pastoral Care sessions, events attended and any breaches that occurred which needs to occur quarterly. </a:t>
            </a:r>
          </a:p>
        </p:txBody>
      </p:sp>
      <p:sp>
        <p:nvSpPr>
          <p:cNvPr id="4" name="Slide Number Placeholder 3">
            <a:extLst>
              <a:ext uri="{FF2B5EF4-FFF2-40B4-BE49-F238E27FC236}">
                <a16:creationId xmlns:a16="http://schemas.microsoft.com/office/drawing/2014/main" id="{08A36E99-3965-6162-7A50-46400D87E019}"/>
              </a:ext>
            </a:extLst>
          </p:cNvPr>
          <p:cNvSpPr>
            <a:spLocks noGrp="1"/>
          </p:cNvSpPr>
          <p:nvPr>
            <p:ph type="sldNum" sz="quarter" idx="5"/>
          </p:nvPr>
        </p:nvSpPr>
        <p:spPr/>
        <p:txBody>
          <a:bodyPr/>
          <a:lstStyle/>
          <a:p>
            <a:fld id="{9F0D9358-435A-4715-8584-A3E539DD3804}" type="slidenum">
              <a:rPr lang="en-AU" smtClean="0"/>
              <a:t>47</a:t>
            </a:fld>
            <a:endParaRPr lang="en-AU"/>
          </a:p>
        </p:txBody>
      </p:sp>
    </p:spTree>
    <p:extLst>
      <p:ext uri="{BB962C8B-B14F-4D97-AF65-F5344CB8AC3E}">
        <p14:creationId xmlns:p14="http://schemas.microsoft.com/office/powerpoint/2010/main" val="2764485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84"/>
              </a:spcAft>
            </a:pPr>
            <a:r>
              <a:rPr lang="en-AU" sz="2000" b="1" dirty="0">
                <a:latin typeface="Calibri" panose="020F0502020204030204" pitchFamily="34" charset="0"/>
                <a:ea typeface="Calibri" panose="020F0502020204030204" pitchFamily="34" charset="0"/>
                <a:cs typeface="Times New Roman" panose="02020603050405020304" pitchFamily="18" charset="0"/>
              </a:rPr>
              <a:t>Question 6:</a:t>
            </a:r>
            <a:r>
              <a:rPr lang="en-AU" sz="2000" dirty="0">
                <a:latin typeface="Calibri" panose="020F0502020204030204" pitchFamily="34" charset="0"/>
                <a:ea typeface="Calibri" panose="020F0502020204030204" pitchFamily="34" charset="0"/>
                <a:cs typeface="Times New Roman" panose="02020603050405020304" pitchFamily="18" charset="0"/>
              </a:rPr>
              <a:t> A Person of Concern with a Safety Agreement leaves one Congregation to attend another Congregation. Should the Church Council inform the new congregation?</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Yes – it’s the Church Council’s responsibility. </a:t>
            </a:r>
          </a:p>
          <a:p>
            <a:pPr marL="457200" indent="-457200">
              <a:lnSpc>
                <a:spcPct val="115000"/>
              </a:lnSpc>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No –  the Church Council has no responsibility after a POC leaves. </a:t>
            </a:r>
          </a:p>
          <a:p>
            <a:pPr marL="457200" indent="-457200">
              <a:lnSpc>
                <a:spcPct val="115000"/>
              </a:lnSpc>
              <a:spcAft>
                <a:spcPts val="1084"/>
              </a:spcAft>
              <a:buFont typeface="+mj-lt"/>
              <a:buAutoNum type="alphaUcPeriod"/>
            </a:pPr>
            <a:r>
              <a:rPr lang="en-AU" sz="2000" dirty="0">
                <a:latin typeface="Calibri" panose="020F0502020204030204" pitchFamily="34" charset="0"/>
                <a:ea typeface="Calibri" panose="020F0502020204030204" pitchFamily="34" charset="0"/>
                <a:cs typeface="Times New Roman" panose="02020603050405020304" pitchFamily="18" charset="0"/>
              </a:rPr>
              <a:t>No – the General Secretary should be informed, and they will inform the new Congregation. </a:t>
            </a:r>
          </a:p>
          <a:p>
            <a:endParaRPr lang="en-AU" dirty="0"/>
          </a:p>
        </p:txBody>
      </p:sp>
      <p:sp>
        <p:nvSpPr>
          <p:cNvPr id="4" name="Slide Number Placeholder 3"/>
          <p:cNvSpPr>
            <a:spLocks noGrp="1"/>
          </p:cNvSpPr>
          <p:nvPr>
            <p:ph type="sldNum" sz="quarter" idx="5"/>
          </p:nvPr>
        </p:nvSpPr>
        <p:spPr/>
        <p:txBody>
          <a:bodyPr/>
          <a:lstStyle/>
          <a:p>
            <a:fld id="{9F0D9358-435A-4715-8584-A3E539DD3804}" type="slidenum">
              <a:rPr lang="en-AU" smtClean="0"/>
              <a:t>48</a:t>
            </a:fld>
            <a:endParaRPr lang="en-AU"/>
          </a:p>
        </p:txBody>
      </p:sp>
    </p:spTree>
    <p:extLst>
      <p:ext uri="{BB962C8B-B14F-4D97-AF65-F5344CB8AC3E}">
        <p14:creationId xmlns:p14="http://schemas.microsoft.com/office/powerpoint/2010/main" val="1801863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3D01C-5712-5CB1-A60D-B0110D47E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587FF-3023-108C-FFF5-0D6130C1C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025B3-1AE1-6EA6-583D-2308A655CAED}"/>
              </a:ext>
            </a:extLst>
          </p:cNvPr>
          <p:cNvSpPr>
            <a:spLocks noGrp="1"/>
          </p:cNvSpPr>
          <p:nvPr>
            <p:ph type="body" idx="1"/>
          </p:nvPr>
        </p:nvSpPr>
        <p:spPr/>
        <p:txBody>
          <a:bodyPr/>
          <a:lstStyle/>
          <a:p>
            <a:r>
              <a:rPr lang="en-AU" b="1"/>
              <a:t>Answer: </a:t>
            </a:r>
          </a:p>
          <a:p>
            <a:pPr defTabSz="990752">
              <a:defRPr/>
            </a:pPr>
            <a:r>
              <a:rPr lang="en-AU"/>
              <a:t>C: </a:t>
            </a:r>
            <a:r>
              <a:rPr lang="en-AU" sz="1300">
                <a:latin typeface="Calibri" panose="020F0502020204030204" pitchFamily="34" charset="0"/>
                <a:ea typeface="Calibri" panose="020F0502020204030204" pitchFamily="34" charset="0"/>
                <a:cs typeface="Times New Roman" panose="02020603050405020304" pitchFamily="18" charset="0"/>
              </a:rPr>
              <a:t>No – the General Secretary should be informed, and they will inform the new Congregation. </a:t>
            </a:r>
          </a:p>
          <a:p>
            <a:endParaRPr lang="en-AU"/>
          </a:p>
        </p:txBody>
      </p:sp>
      <p:sp>
        <p:nvSpPr>
          <p:cNvPr id="4" name="Slide Number Placeholder 3">
            <a:extLst>
              <a:ext uri="{FF2B5EF4-FFF2-40B4-BE49-F238E27FC236}">
                <a16:creationId xmlns:a16="http://schemas.microsoft.com/office/drawing/2014/main" id="{67292476-404D-377C-631E-CFD5B20024C9}"/>
              </a:ext>
            </a:extLst>
          </p:cNvPr>
          <p:cNvSpPr>
            <a:spLocks noGrp="1"/>
          </p:cNvSpPr>
          <p:nvPr>
            <p:ph type="sldNum" sz="quarter" idx="5"/>
          </p:nvPr>
        </p:nvSpPr>
        <p:spPr/>
        <p:txBody>
          <a:bodyPr/>
          <a:lstStyle/>
          <a:p>
            <a:fld id="{9F0D9358-435A-4715-8584-A3E539DD3804}" type="slidenum">
              <a:rPr lang="en-AU" smtClean="0"/>
              <a:t>49</a:t>
            </a:fld>
            <a:endParaRPr lang="en-AU"/>
          </a:p>
        </p:txBody>
      </p:sp>
    </p:spTree>
    <p:extLst>
      <p:ext uri="{BB962C8B-B14F-4D97-AF65-F5344CB8AC3E}">
        <p14:creationId xmlns:p14="http://schemas.microsoft.com/office/powerpoint/2010/main" val="208806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B8D9-A1D3-D494-B3ED-A6DF8A598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B1D6B-A60A-DE58-AF66-AA501B0F7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CE2F2-5685-72ED-F2D9-178A18479DC0}"/>
              </a:ext>
            </a:extLst>
          </p:cNvPr>
          <p:cNvSpPr>
            <a:spLocks noGrp="1"/>
          </p:cNvSpPr>
          <p:nvPr>
            <p:ph type="body" idx="1"/>
          </p:nvPr>
        </p:nvSpPr>
        <p:spPr/>
        <p:txBody>
          <a:bodyPr/>
          <a:lstStyle/>
          <a:p>
            <a:pPr defTabSz="990752">
              <a:defRPr/>
            </a:pPr>
            <a:r>
              <a:rPr lang="en-AU" dirty="0"/>
              <a:t>Please get a copy of ‘</a:t>
            </a:r>
            <a:r>
              <a:rPr lang="en-AU" i="1" dirty="0"/>
              <a:t>Responding to a Person of Concern’</a:t>
            </a:r>
            <a:r>
              <a:rPr lang="en-AU" i="0" dirty="0"/>
              <a:t> – this will be used throughout the module. </a:t>
            </a:r>
          </a:p>
          <a:p>
            <a:pPr defTabSz="990752">
              <a:defRPr/>
            </a:pPr>
            <a:endParaRPr lang="en-AU" i="0" dirty="0"/>
          </a:p>
          <a:p>
            <a:pPr defTabSz="990752">
              <a:defRPr/>
            </a:pPr>
            <a:r>
              <a:rPr lang="en-AU" i="0" dirty="0"/>
              <a:t>[1pp or 1 shared between two]</a:t>
            </a:r>
            <a:endParaRPr lang="en-AU" dirty="0"/>
          </a:p>
          <a:p>
            <a:pPr defTabSz="990752">
              <a:defRPr/>
            </a:pPr>
            <a:endParaRPr lang="en-AU" dirty="0"/>
          </a:p>
          <a:p>
            <a:pPr defTabSz="990752">
              <a:defRPr/>
            </a:pPr>
            <a:r>
              <a:rPr lang="en-AU" dirty="0"/>
              <a:t>[Assist people with getting a digital copy (scanning the QR code, searching the code (C2.4.1.1) on the Hub, or pass out paper copies]</a:t>
            </a:r>
            <a:endParaRPr lang="en-AU" b="1" dirty="0"/>
          </a:p>
        </p:txBody>
      </p:sp>
      <p:sp>
        <p:nvSpPr>
          <p:cNvPr id="4" name="Slide Number Placeholder 3">
            <a:extLst>
              <a:ext uri="{FF2B5EF4-FFF2-40B4-BE49-F238E27FC236}">
                <a16:creationId xmlns:a16="http://schemas.microsoft.com/office/drawing/2014/main" id="{3380C194-C454-E4E2-29F3-651D92FEADD7}"/>
              </a:ext>
            </a:extLst>
          </p:cNvPr>
          <p:cNvSpPr>
            <a:spLocks noGrp="1"/>
          </p:cNvSpPr>
          <p:nvPr>
            <p:ph type="sldNum" sz="quarter" idx="5"/>
          </p:nvPr>
        </p:nvSpPr>
        <p:spPr/>
        <p:txBody>
          <a:bodyPr/>
          <a:lstStyle/>
          <a:p>
            <a:fld id="{A7D3761C-B494-47A9-B941-D2E928C81028}" type="slidenum">
              <a:rPr lang="en-AU" smtClean="0"/>
              <a:t>5</a:t>
            </a:fld>
            <a:endParaRPr lang="en-AU"/>
          </a:p>
        </p:txBody>
      </p:sp>
    </p:spTree>
    <p:extLst>
      <p:ext uri="{BB962C8B-B14F-4D97-AF65-F5344CB8AC3E}">
        <p14:creationId xmlns:p14="http://schemas.microsoft.com/office/powerpoint/2010/main" val="2868669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To aid with record keeping, all Ministry Agents need to:</a:t>
            </a:r>
          </a:p>
          <a:p>
            <a:pPr marL="628650" lvl="1" indent="-171450">
              <a:buFont typeface="Arial" panose="020B0604020202020204" pitchFamily="34" charset="0"/>
              <a:buChar char="•"/>
            </a:pPr>
            <a:r>
              <a:rPr lang="en-AU" dirty="0"/>
              <a:t>Scan the QR code. </a:t>
            </a:r>
          </a:p>
          <a:p>
            <a:pPr marL="628650" lvl="1" indent="-171450">
              <a:buFont typeface="Arial" panose="020B0604020202020204" pitchFamily="34" charset="0"/>
              <a:buChar char="•"/>
            </a:pPr>
            <a:r>
              <a:rPr lang="en-AU" dirty="0"/>
              <a:t>Complete the form. </a:t>
            </a:r>
          </a:p>
          <a:p>
            <a:pPr marL="171450" indent="-171450">
              <a:buFont typeface="Arial" panose="020B0604020202020204" pitchFamily="34" charset="0"/>
              <a:buChar char="•"/>
            </a:pPr>
            <a:r>
              <a:rPr lang="en-AU" dirty="0"/>
              <a:t>This will be accessible by your Presbytery to prove you have completed this module. </a:t>
            </a:r>
          </a:p>
        </p:txBody>
      </p:sp>
      <p:sp>
        <p:nvSpPr>
          <p:cNvPr id="4" name="Slide Number Placeholder 3"/>
          <p:cNvSpPr>
            <a:spLocks noGrp="1"/>
          </p:cNvSpPr>
          <p:nvPr>
            <p:ph type="sldNum" sz="quarter" idx="5"/>
          </p:nvPr>
        </p:nvSpPr>
        <p:spPr/>
        <p:txBody>
          <a:bodyPr/>
          <a:lstStyle/>
          <a:p>
            <a:fld id="{A7D3761C-B494-47A9-B941-D2E928C81028}" type="slidenum">
              <a:rPr lang="en-AU" smtClean="0"/>
              <a:t>50</a:t>
            </a:fld>
            <a:endParaRPr lang="en-AU"/>
          </a:p>
        </p:txBody>
      </p:sp>
    </p:spTree>
    <p:extLst>
      <p:ext uri="{BB962C8B-B14F-4D97-AF65-F5344CB8AC3E}">
        <p14:creationId xmlns:p14="http://schemas.microsoft.com/office/powerpoint/2010/main" val="3874151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Thank you so much for your time and effort with the training. </a:t>
            </a:r>
          </a:p>
          <a:p>
            <a:pPr marL="171450" indent="-171450">
              <a:buFont typeface="Arial" panose="020B0604020202020204" pitchFamily="34" charset="0"/>
              <a:buChar char="•"/>
            </a:pPr>
            <a:r>
              <a:rPr lang="en-AU" dirty="0"/>
              <a:t>Safe Church resources can be found on The Hub. </a:t>
            </a:r>
          </a:p>
          <a:p>
            <a:pPr marL="171450" indent="-171450">
              <a:buFont typeface="Arial" panose="020B0604020202020204" pitchFamily="34" charset="0"/>
              <a:buChar char="•"/>
            </a:pPr>
            <a:r>
              <a:rPr lang="en-AU"/>
              <a:t>Connect with the Safe Church Unit if you have any questions. </a:t>
            </a:r>
            <a:endParaRPr lang="en-AU" dirty="0"/>
          </a:p>
        </p:txBody>
      </p:sp>
      <p:sp>
        <p:nvSpPr>
          <p:cNvPr id="4" name="Slide Number Placeholder 3"/>
          <p:cNvSpPr>
            <a:spLocks noGrp="1"/>
          </p:cNvSpPr>
          <p:nvPr>
            <p:ph type="sldNum" sz="quarter" idx="5"/>
          </p:nvPr>
        </p:nvSpPr>
        <p:spPr/>
        <p:txBody>
          <a:bodyPr/>
          <a:lstStyle/>
          <a:p>
            <a:fld id="{43BF0255-D044-4ED7-A056-F4F41C988099}" type="slidenum">
              <a:rPr lang="en-AU" smtClean="0"/>
              <a:t>51</a:t>
            </a:fld>
            <a:endParaRPr lang="en-AU"/>
          </a:p>
        </p:txBody>
      </p:sp>
    </p:spTree>
    <p:extLst>
      <p:ext uri="{BB962C8B-B14F-4D97-AF65-F5344CB8AC3E}">
        <p14:creationId xmlns:p14="http://schemas.microsoft.com/office/powerpoint/2010/main" val="282000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4376B-44D9-BC70-6161-529F8B02D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0A5FD-DA77-A880-5CAA-17E301C50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2BFBA-E446-9790-FD20-6515F6B87E63}"/>
              </a:ext>
            </a:extLst>
          </p:cNvPr>
          <p:cNvSpPr>
            <a:spLocks noGrp="1"/>
          </p:cNvSpPr>
          <p:nvPr>
            <p:ph type="body" idx="1"/>
          </p:nvPr>
        </p:nvSpPr>
        <p:spPr/>
        <p:txBody>
          <a:bodyPr/>
          <a:lstStyle/>
          <a:p>
            <a:r>
              <a:rPr lang="en-AU" dirty="0"/>
              <a:t>Let’s start with some shared understanding. </a:t>
            </a:r>
          </a:p>
          <a:p>
            <a:endParaRPr lang="en-AU" dirty="0"/>
          </a:p>
          <a:p>
            <a:r>
              <a:rPr lang="en-AU" dirty="0"/>
              <a:t>From what you may know, </a:t>
            </a:r>
            <a:r>
              <a:rPr lang="en-AU" b="1" dirty="0"/>
              <a:t>who is a Person of Concern</a:t>
            </a:r>
            <a:r>
              <a:rPr lang="en-AU" dirty="0"/>
              <a:t>? </a:t>
            </a:r>
          </a:p>
        </p:txBody>
      </p:sp>
      <p:sp>
        <p:nvSpPr>
          <p:cNvPr id="4" name="Slide Number Placeholder 3">
            <a:extLst>
              <a:ext uri="{FF2B5EF4-FFF2-40B4-BE49-F238E27FC236}">
                <a16:creationId xmlns:a16="http://schemas.microsoft.com/office/drawing/2014/main" id="{C96C751E-FCFE-C8A8-C252-769963C1BBB9}"/>
              </a:ext>
            </a:extLst>
          </p:cNvPr>
          <p:cNvSpPr>
            <a:spLocks noGrp="1"/>
          </p:cNvSpPr>
          <p:nvPr>
            <p:ph type="sldNum" sz="quarter" idx="5"/>
          </p:nvPr>
        </p:nvSpPr>
        <p:spPr/>
        <p:txBody>
          <a:bodyPr/>
          <a:lstStyle/>
          <a:p>
            <a:fld id="{A7D3761C-B494-47A9-B941-D2E928C81028}" type="slidenum">
              <a:rPr lang="en-AU" smtClean="0"/>
              <a:t>6</a:t>
            </a:fld>
            <a:endParaRPr lang="en-AU"/>
          </a:p>
        </p:txBody>
      </p:sp>
    </p:spTree>
    <p:extLst>
      <p:ext uri="{BB962C8B-B14F-4D97-AF65-F5344CB8AC3E}">
        <p14:creationId xmlns:p14="http://schemas.microsoft.com/office/powerpoint/2010/main" val="10322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25"/>
              </a:spcBef>
              <a:spcAft>
                <a:spcPts val="325"/>
              </a:spcAft>
            </a:pPr>
            <a:r>
              <a:rPr lang="en-US" sz="2600" dirty="0"/>
              <a:t>The definition of a Person of Concern is a person wishing to attend a Congregation or Faith Community of the Uniting Church in Australia, who has </a:t>
            </a:r>
            <a:r>
              <a:rPr lang="en-US" sz="2600" b="1" dirty="0"/>
              <a:t>engaged in or is suspected of harmful sexual behavior</a:t>
            </a:r>
            <a:r>
              <a:rPr lang="en-US" sz="2600" dirty="0"/>
              <a:t> towards a child or adult, resulting in:</a:t>
            </a:r>
          </a:p>
          <a:p>
            <a:pPr marL="371532" indent="-371532">
              <a:spcBef>
                <a:spcPts val="325"/>
              </a:spcBef>
              <a:spcAft>
                <a:spcPts val="325"/>
              </a:spcAft>
              <a:buFont typeface="Arial" panose="020B0604020202020204" pitchFamily="34" charset="0"/>
              <a:buChar char="•"/>
            </a:pPr>
            <a:r>
              <a:rPr lang="en-AU" sz="2600" dirty="0">
                <a:ea typeface="Calibri"/>
                <a:cs typeface="Arial"/>
              </a:rPr>
              <a:t>Criminal charges or conviction relating to sexual offences.</a:t>
            </a:r>
          </a:p>
          <a:p>
            <a:pPr marL="371532" indent="-371532">
              <a:spcBef>
                <a:spcPts val="325"/>
              </a:spcBef>
              <a:spcAft>
                <a:spcPts val="325"/>
              </a:spcAft>
              <a:buFont typeface="Arial" panose="020B0604020202020204" pitchFamily="34" charset="0"/>
              <a:buChar char="•"/>
            </a:pPr>
            <a:r>
              <a:rPr lang="en-AU" sz="2600" dirty="0">
                <a:ea typeface="Calibri"/>
                <a:cs typeface="Arial"/>
              </a:rPr>
              <a:t>Placement</a:t>
            </a:r>
            <a:r>
              <a:rPr lang="en-AU" sz="2600" dirty="0">
                <a:solidFill>
                  <a:schemeClr val="tx1">
                    <a:lumMod val="95000"/>
                    <a:lumOff val="5000"/>
                  </a:schemeClr>
                </a:solidFill>
                <a:ea typeface="Calibri"/>
                <a:cs typeface="Arial"/>
              </a:rPr>
              <a:t> on </a:t>
            </a:r>
            <a:r>
              <a:rPr lang="en-AU" sz="2600" dirty="0">
                <a:ea typeface="Calibri"/>
                <a:cs typeface="Arial"/>
              </a:rPr>
              <a:t>the register of sexual offenders.</a:t>
            </a:r>
          </a:p>
          <a:p>
            <a:pPr marL="371532" indent="-371532" defTabSz="990752">
              <a:spcBef>
                <a:spcPts val="325"/>
              </a:spcBef>
              <a:spcAft>
                <a:spcPts val="325"/>
              </a:spcAft>
              <a:buFont typeface="Arial" panose="020B0604020202020204" pitchFamily="34" charset="0"/>
              <a:buChar char="•"/>
              <a:defRPr/>
            </a:pPr>
            <a:r>
              <a:rPr lang="en-AU" sz="2600" dirty="0">
                <a:ea typeface="Calibri"/>
                <a:cs typeface="Arial"/>
              </a:rPr>
              <a:t>Recorded on the National Coordinated Criminal History Check.</a:t>
            </a:r>
          </a:p>
          <a:p>
            <a:pPr marL="371532" indent="-371532">
              <a:spcBef>
                <a:spcPts val="325"/>
              </a:spcBef>
              <a:spcAft>
                <a:spcPts val="325"/>
              </a:spcAft>
              <a:buFont typeface="Arial" panose="020B0604020202020204" pitchFamily="34" charset="0"/>
              <a:buChar char="•"/>
            </a:pPr>
            <a:r>
              <a:rPr lang="en-AU" sz="2600" dirty="0">
                <a:ea typeface="Calibri"/>
                <a:cs typeface="Arial"/>
              </a:rPr>
              <a:t>Blue/Exemption Card suspended, refused, or negative notice due to child-related activities. </a:t>
            </a:r>
          </a:p>
          <a:p>
            <a:pPr marL="371532" indent="-371532">
              <a:spcBef>
                <a:spcPts val="325"/>
              </a:spcBef>
              <a:spcAft>
                <a:spcPts val="325"/>
              </a:spcAft>
              <a:buFont typeface="Arial" panose="020B0604020202020204" pitchFamily="34" charset="0"/>
              <a:buChar char="•"/>
            </a:pPr>
            <a:r>
              <a:rPr lang="en-AU" sz="2600" dirty="0">
                <a:ea typeface="Calibri"/>
                <a:cs typeface="Arial"/>
              </a:rPr>
              <a:t>Concerns in the Congregation, Faith Community, Presbytery or Synod that the safety of others is at risk due to inappropriate sexual behaviour</a:t>
            </a:r>
          </a:p>
          <a:p>
            <a:endParaRPr lang="en-AU" dirty="0"/>
          </a:p>
        </p:txBody>
      </p:sp>
      <p:sp>
        <p:nvSpPr>
          <p:cNvPr id="4" name="Slide Number Placeholder 3"/>
          <p:cNvSpPr>
            <a:spLocks noGrp="1"/>
          </p:cNvSpPr>
          <p:nvPr>
            <p:ph type="sldNum" sz="quarter" idx="5"/>
          </p:nvPr>
        </p:nvSpPr>
        <p:spPr/>
        <p:txBody>
          <a:bodyPr/>
          <a:lstStyle/>
          <a:p>
            <a:fld id="{43BF0255-D044-4ED7-A056-F4F41C988099}" type="slidenum">
              <a:rPr lang="en-AU" smtClean="0"/>
              <a:t>7</a:t>
            </a:fld>
            <a:endParaRPr lang="en-AU"/>
          </a:p>
        </p:txBody>
      </p:sp>
    </p:spTree>
    <p:extLst>
      <p:ext uri="{BB962C8B-B14F-4D97-AF65-F5344CB8AC3E}">
        <p14:creationId xmlns:p14="http://schemas.microsoft.com/office/powerpoint/2010/main" val="182150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39EE-64B4-9393-0335-D101ED64D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CD574-9C81-14FE-B049-E9A333855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78B62-4BD6-797A-E8A7-244CDB0B2E9F}"/>
              </a:ext>
            </a:extLst>
          </p:cNvPr>
          <p:cNvSpPr>
            <a:spLocks noGrp="1"/>
          </p:cNvSpPr>
          <p:nvPr>
            <p:ph type="body" idx="1"/>
          </p:nvPr>
        </p:nvSpPr>
        <p:spPr/>
        <p:txBody>
          <a:bodyPr/>
          <a:lstStyle/>
          <a:p>
            <a:r>
              <a:rPr lang="en-AU" dirty="0"/>
              <a:t>Here is a quick overview of the Person of Concern process. </a:t>
            </a:r>
          </a:p>
          <a:p>
            <a:pPr marL="185766" indent="-185766">
              <a:buFont typeface="Arial" panose="020B0604020202020204" pitchFamily="34" charset="0"/>
              <a:buChar char="•"/>
            </a:pPr>
            <a:r>
              <a:rPr lang="en-AU" b="1" dirty="0"/>
              <a:t>Identify the Person of Concern</a:t>
            </a:r>
            <a:r>
              <a:rPr lang="en-AU" dirty="0"/>
              <a:t>. Ask them to refrain from attendance at Church events (activities, services, programs etc) or on Church property. </a:t>
            </a:r>
          </a:p>
          <a:p>
            <a:pPr marL="185766" indent="-185766">
              <a:buFont typeface="Arial" panose="020B0604020202020204" pitchFamily="34" charset="0"/>
              <a:buChar char="•"/>
            </a:pPr>
            <a:r>
              <a:rPr lang="en-AU" b="1" dirty="0"/>
              <a:t>Complete a Risk Assessment</a:t>
            </a:r>
            <a:r>
              <a:rPr lang="en-AU" dirty="0"/>
              <a:t> to determine ability of Congregation to provide for all requirements. </a:t>
            </a:r>
          </a:p>
          <a:p>
            <a:pPr marL="185766" indent="-185766">
              <a:buFont typeface="Arial" panose="020B0604020202020204" pitchFamily="34" charset="0"/>
              <a:buChar char="•"/>
            </a:pPr>
            <a:r>
              <a:rPr lang="en-AU" b="1" dirty="0"/>
              <a:t>Recruit monitors</a:t>
            </a:r>
            <a:r>
              <a:rPr lang="en-AU" dirty="0"/>
              <a:t>.</a:t>
            </a:r>
          </a:p>
          <a:p>
            <a:pPr marL="185766" indent="-185766">
              <a:buFont typeface="Arial" panose="020B0604020202020204" pitchFamily="34" charset="0"/>
              <a:buChar char="•"/>
            </a:pPr>
            <a:r>
              <a:rPr lang="en-AU" b="1" dirty="0"/>
              <a:t>Safety Agreement offered</a:t>
            </a:r>
            <a:r>
              <a:rPr lang="en-AU" dirty="0"/>
              <a:t>. </a:t>
            </a:r>
          </a:p>
          <a:p>
            <a:pPr marL="185766" indent="-185766">
              <a:buFont typeface="Arial" panose="020B0604020202020204" pitchFamily="34" charset="0"/>
              <a:buChar char="•"/>
            </a:pPr>
            <a:r>
              <a:rPr lang="en-AU" dirty="0"/>
              <a:t>The Person of Concern </a:t>
            </a:r>
            <a:r>
              <a:rPr lang="en-AU" b="1" dirty="0"/>
              <a:t>accepts Safety Agreement and can attend Church events with monitor present</a:t>
            </a:r>
            <a:r>
              <a:rPr lang="en-AU" dirty="0"/>
              <a:t>. </a:t>
            </a:r>
          </a:p>
          <a:p>
            <a:pPr marL="185766" indent="-185766">
              <a:buFont typeface="Arial" panose="020B0604020202020204" pitchFamily="34" charset="0"/>
              <a:buChar char="•"/>
            </a:pPr>
            <a:r>
              <a:rPr lang="en-AU" b="1" dirty="0"/>
              <a:t>Maintain and review </a:t>
            </a:r>
            <a:r>
              <a:rPr lang="en-AU" dirty="0"/>
              <a:t>the Safety Agreement. </a:t>
            </a:r>
          </a:p>
          <a:p>
            <a:r>
              <a:rPr lang="en-AU" dirty="0"/>
              <a:t>Note </a:t>
            </a:r>
            <a:r>
              <a:rPr lang="en-AU" b="1" dirty="0"/>
              <a:t>Pastoral Care </a:t>
            </a:r>
            <a:r>
              <a:rPr lang="en-AU" dirty="0"/>
              <a:t>is provided throughout this process, to all parties involved. </a:t>
            </a:r>
          </a:p>
          <a:p>
            <a:endParaRPr lang="en-AU" dirty="0"/>
          </a:p>
          <a:p>
            <a:pPr marL="185766" indent="-185766">
              <a:buFont typeface="Arial" panose="020B0604020202020204" pitchFamily="34" charset="0"/>
              <a:buChar char="•"/>
            </a:pPr>
            <a:r>
              <a:rPr lang="en-AU" dirty="0"/>
              <a:t>If the Person of Concern declines the Safety Agreement, it is withdrawn or not offered, they will exit the Church and Pastoral Care will cease. </a:t>
            </a:r>
          </a:p>
        </p:txBody>
      </p:sp>
      <p:sp>
        <p:nvSpPr>
          <p:cNvPr id="4" name="Slide Number Placeholder 3">
            <a:extLst>
              <a:ext uri="{FF2B5EF4-FFF2-40B4-BE49-F238E27FC236}">
                <a16:creationId xmlns:a16="http://schemas.microsoft.com/office/drawing/2014/main" id="{BC1CADC0-0004-D0B8-8C76-AE724E747ED2}"/>
              </a:ext>
            </a:extLst>
          </p:cNvPr>
          <p:cNvSpPr>
            <a:spLocks noGrp="1"/>
          </p:cNvSpPr>
          <p:nvPr>
            <p:ph type="sldNum" sz="quarter" idx="5"/>
          </p:nvPr>
        </p:nvSpPr>
        <p:spPr/>
        <p:txBody>
          <a:bodyPr/>
          <a:lstStyle/>
          <a:p>
            <a:fld id="{43BF0255-D044-4ED7-A056-F4F41C988099}" type="slidenum">
              <a:rPr lang="en-AU" smtClean="0"/>
              <a:t>8</a:t>
            </a:fld>
            <a:endParaRPr lang="en-AU"/>
          </a:p>
        </p:txBody>
      </p:sp>
    </p:spTree>
    <p:extLst>
      <p:ext uri="{BB962C8B-B14F-4D97-AF65-F5344CB8AC3E}">
        <p14:creationId xmlns:p14="http://schemas.microsoft.com/office/powerpoint/2010/main" val="278928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BCEC7-C072-7907-7EAF-F01F01FEA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DF310-E1CD-CCBF-CAA0-846B205EA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AD6FD-44D5-9CB7-C75E-384287C5D8EB}"/>
              </a:ext>
            </a:extLst>
          </p:cNvPr>
          <p:cNvSpPr>
            <a:spLocks noGrp="1"/>
          </p:cNvSpPr>
          <p:nvPr>
            <p:ph type="body" idx="1"/>
          </p:nvPr>
        </p:nvSpPr>
        <p:spPr/>
        <p:txBody>
          <a:bodyPr/>
          <a:lstStyle/>
          <a:p>
            <a:pPr>
              <a:spcBef>
                <a:spcPts val="325"/>
              </a:spcBef>
              <a:spcAft>
                <a:spcPts val="325"/>
              </a:spcAft>
            </a:pPr>
            <a:r>
              <a:rPr lang="en-AU" sz="1300" dirty="0">
                <a:latin typeface="Calibri" panose="020F0502020204030204" pitchFamily="34" charset="0"/>
                <a:ea typeface="Calibri" panose="020F0502020204030204" pitchFamily="34" charset="0"/>
                <a:cs typeface="Arial" panose="020B0604020202020204" pitchFamily="34" charset="0"/>
              </a:rPr>
              <a:t>For the following scenarios, identify if they are a Person of Concern or not. Explain why. </a:t>
            </a:r>
          </a:p>
          <a:p>
            <a:pPr>
              <a:spcBef>
                <a:spcPts val="325"/>
              </a:spcBef>
              <a:spcAft>
                <a:spcPts val="325"/>
              </a:spcAft>
            </a:pPr>
            <a:endParaRPr lang="en-AU" sz="1300" dirty="0">
              <a:latin typeface="Calibri" panose="020F0502020204030204" pitchFamily="34" charset="0"/>
              <a:ea typeface="Calibri" panose="020F0502020204030204" pitchFamily="34" charset="0"/>
              <a:cs typeface="Arial" panose="020B0604020202020204" pitchFamily="34" charset="0"/>
            </a:endParaRPr>
          </a:p>
          <a:p>
            <a:pPr defTabSz="990752">
              <a:spcBef>
                <a:spcPts val="325"/>
              </a:spcBef>
              <a:spcAft>
                <a:spcPts val="325"/>
              </a:spcAft>
              <a:defRPr/>
            </a:pPr>
            <a:r>
              <a:rPr lang="en-AU" sz="1300" dirty="0"/>
              <a:t>1. A person that has been charged with a child grooming offence.</a:t>
            </a:r>
          </a:p>
          <a:p>
            <a:pPr defTabSz="990752">
              <a:spcBef>
                <a:spcPts val="325"/>
              </a:spcBef>
              <a:spcAft>
                <a:spcPts val="325"/>
              </a:spcAft>
              <a:defRPr/>
            </a:pPr>
            <a:r>
              <a:rPr lang="en-AU" sz="1300" dirty="0"/>
              <a:t>2. A volunteer with 2 complaints of boundary violations made against them.</a:t>
            </a:r>
          </a:p>
          <a:p>
            <a:pPr defTabSz="990752">
              <a:spcBef>
                <a:spcPts val="325"/>
              </a:spcBef>
              <a:spcAft>
                <a:spcPts val="325"/>
              </a:spcAft>
              <a:defRPr/>
            </a:pPr>
            <a:r>
              <a:rPr lang="en-AU" sz="1300" dirty="0"/>
              <a:t>3. A Ministry Agent who has applied for their Blue Card and not yet received it.</a:t>
            </a:r>
          </a:p>
          <a:p>
            <a:pPr defTabSz="990752">
              <a:spcBef>
                <a:spcPts val="325"/>
              </a:spcBef>
              <a:spcAft>
                <a:spcPts val="325"/>
              </a:spcAft>
              <a:defRPr/>
            </a:pPr>
            <a:endParaRPr lang="en-AU" sz="1300" dirty="0"/>
          </a:p>
          <a:p>
            <a:pPr defTabSz="990752">
              <a:spcBef>
                <a:spcPts val="325"/>
              </a:spcBef>
              <a:spcAft>
                <a:spcPts val="325"/>
              </a:spcAft>
              <a:defRPr/>
            </a:pPr>
            <a:r>
              <a:rPr lang="en-AU" sz="1300" dirty="0"/>
              <a:t>[Answers on next slide]</a:t>
            </a:r>
          </a:p>
        </p:txBody>
      </p:sp>
      <p:sp>
        <p:nvSpPr>
          <p:cNvPr id="4" name="Slide Number Placeholder 3">
            <a:extLst>
              <a:ext uri="{FF2B5EF4-FFF2-40B4-BE49-F238E27FC236}">
                <a16:creationId xmlns:a16="http://schemas.microsoft.com/office/drawing/2014/main" id="{04E38D50-5A15-94F7-840F-689A357AB9E2}"/>
              </a:ext>
            </a:extLst>
          </p:cNvPr>
          <p:cNvSpPr>
            <a:spLocks noGrp="1"/>
          </p:cNvSpPr>
          <p:nvPr>
            <p:ph type="sldNum" sz="quarter" idx="5"/>
          </p:nvPr>
        </p:nvSpPr>
        <p:spPr/>
        <p:txBody>
          <a:bodyPr/>
          <a:lstStyle/>
          <a:p>
            <a:fld id="{43BF0255-D044-4ED7-A056-F4F41C988099}" type="slidenum">
              <a:rPr lang="en-AU" smtClean="0"/>
              <a:t>9</a:t>
            </a:fld>
            <a:endParaRPr lang="en-AU"/>
          </a:p>
        </p:txBody>
      </p:sp>
    </p:spTree>
    <p:extLst>
      <p:ext uri="{BB962C8B-B14F-4D97-AF65-F5344CB8AC3E}">
        <p14:creationId xmlns:p14="http://schemas.microsoft.com/office/powerpoint/2010/main" val="1450225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3657"/>
            <a:ext cx="91440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64184"/>
            <a:ext cx="9144000" cy="1217815"/>
          </a:xfrm>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8D66806B-FEB8-42F3-A8DD-06AAFDF10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Tree>
    <p:extLst>
      <p:ext uri="{BB962C8B-B14F-4D97-AF65-F5344CB8AC3E}">
        <p14:creationId xmlns:p14="http://schemas.microsoft.com/office/powerpoint/2010/main" val="56913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3657"/>
            <a:ext cx="91440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64184"/>
            <a:ext cx="9144000" cy="1217815"/>
          </a:xfrm>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8D66806B-FEB8-42F3-A8DD-06AAFDF10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Tree>
    <p:extLst>
      <p:ext uri="{BB962C8B-B14F-4D97-AF65-F5344CB8AC3E}">
        <p14:creationId xmlns:p14="http://schemas.microsoft.com/office/powerpoint/2010/main" val="223602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831851" y="1335667"/>
            <a:ext cx="10515600" cy="2832596"/>
          </a:xfrm>
        </p:spPr>
        <p:txBody>
          <a:bodyPr anchor="b"/>
          <a:lstStyle>
            <a:lvl1pPr>
              <a:defRPr sz="6000">
                <a:solidFill>
                  <a:schemeClr val="tx1"/>
                </a:solidFill>
              </a:defRPr>
            </a:lvl1pPr>
          </a:lstStyle>
          <a:p>
            <a:r>
              <a:rPr lang="en-US"/>
              <a:t>Click here to edit master heading</a:t>
            </a:r>
          </a:p>
        </p:txBody>
      </p:sp>
      <p:sp>
        <p:nvSpPr>
          <p:cNvPr id="3" name="Text Placeholder 2"/>
          <p:cNvSpPr>
            <a:spLocks noGrp="1"/>
          </p:cNvSpPr>
          <p:nvPr>
            <p:ph type="body" idx="1"/>
          </p:nvPr>
        </p:nvSpPr>
        <p:spPr>
          <a:xfrm>
            <a:off x="831851" y="4304786"/>
            <a:ext cx="10515600" cy="1410792"/>
          </a:xfrm>
        </p:spPr>
        <p:txBody>
          <a:bodyPr>
            <a:normAutofit/>
          </a:bodyPr>
          <a:lstStyle>
            <a:lvl1pPr marL="0" indent="0">
              <a:buNone/>
              <a:defRPr sz="3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pic>
        <p:nvPicPr>
          <p:cNvPr id="18" name="Picture 17">
            <a:extLst>
              <a:ext uri="{FF2B5EF4-FFF2-40B4-BE49-F238E27FC236}">
                <a16:creationId xmlns:a16="http://schemas.microsoft.com/office/drawing/2014/main" id="{86F625D0-671C-9667-9C54-1DB13ED1A9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7337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11712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681175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userDrawn="1"/>
        </p:nvSpPr>
        <p:spPr>
          <a:xfrm>
            <a:off x="0" y="6076604"/>
            <a:ext cx="12192000" cy="781396"/>
          </a:xfrm>
          <a:prstGeom prst="rect">
            <a:avLst/>
          </a:prstGeom>
          <a:solidFill>
            <a:srgbClr val="003A5D"/>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3722366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395523-4CD6-45B8-9D33-AD7F1BC3A9EA}"/>
              </a:ext>
            </a:extLst>
          </p:cNvPr>
          <p:cNvSpPr/>
          <p:nvPr userDrawn="1"/>
        </p:nvSpPr>
        <p:spPr>
          <a:xfrm>
            <a:off x="0" y="6076604"/>
            <a:ext cx="12192000" cy="781396"/>
          </a:xfrm>
          <a:prstGeom prst="rect">
            <a:avLst/>
          </a:prstGeom>
          <a:solidFill>
            <a:srgbClr val="699667"/>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and white sign with white text">
            <a:extLst>
              <a:ext uri="{FF2B5EF4-FFF2-40B4-BE49-F238E27FC236}">
                <a16:creationId xmlns:a16="http://schemas.microsoft.com/office/drawing/2014/main" id="{DB9767F0-58D9-5172-19F9-B9E1A3331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CCA91F03-7C2B-7ABA-A195-D2B5B61DC88B}"/>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2940939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622987-01A5-42D2-916A-B762AD37D425}"/>
              </a:ext>
            </a:extLst>
          </p:cNvPr>
          <p:cNvSpPr/>
          <p:nvPr userDrawn="1"/>
        </p:nvSpPr>
        <p:spPr>
          <a:xfrm>
            <a:off x="0" y="6076604"/>
            <a:ext cx="12192000" cy="781396"/>
          </a:xfrm>
          <a:prstGeom prst="rect">
            <a:avLst/>
          </a:prstGeom>
          <a:solidFill>
            <a:schemeClr val="bg1"/>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F9BC0BE-5D5B-49E7-87C4-8DD303AEBA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9358" y="6189662"/>
            <a:ext cx="2234494" cy="552367"/>
          </a:xfrm>
          <a:prstGeom prst="rect">
            <a:avLst/>
          </a:prstGeom>
        </p:spPr>
      </p:pic>
      <p:pic>
        <p:nvPicPr>
          <p:cNvPr id="18" name="Picture 17" descr="A close up of a logo&#10;&#10;Description automatically generated">
            <a:extLst>
              <a:ext uri="{FF2B5EF4-FFF2-40B4-BE49-F238E27FC236}">
                <a16:creationId xmlns:a16="http://schemas.microsoft.com/office/drawing/2014/main" id="{49B367F1-C281-539F-45AF-93987AAFF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144" y="6153446"/>
            <a:ext cx="2051890" cy="607521"/>
          </a:xfrm>
          <a:prstGeom prst="rect">
            <a:avLst/>
          </a:prstGeom>
        </p:spPr>
      </p:pic>
    </p:spTree>
    <p:extLst>
      <p:ext uri="{BB962C8B-B14F-4D97-AF65-F5344CB8AC3E}">
        <p14:creationId xmlns:p14="http://schemas.microsoft.com/office/powerpoint/2010/main" val="472258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990BFE-30C1-4535-A1F3-46385D9FFDB5}"/>
              </a:ext>
            </a:extLst>
          </p:cNvPr>
          <p:cNvSpPr/>
          <p:nvPr userDrawn="1"/>
        </p:nvSpPr>
        <p:spPr>
          <a:xfrm>
            <a:off x="0" y="6076604"/>
            <a:ext cx="12192000" cy="781396"/>
          </a:xfrm>
          <a:prstGeom prst="rect">
            <a:avLst/>
          </a:prstGeom>
          <a:solidFill>
            <a:srgbClr val="993525"/>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pic>
        <p:nvPicPr>
          <p:cNvPr id="6" name="Picture 5" descr="A black and white sign with white text">
            <a:extLst>
              <a:ext uri="{FF2B5EF4-FFF2-40B4-BE49-F238E27FC236}">
                <a16:creationId xmlns:a16="http://schemas.microsoft.com/office/drawing/2014/main" id="{18D1812F-B02F-6961-AD42-1990EF039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9" name="Picture 8" descr="A close up of a logo&#10;&#10;Description automatically generated">
            <a:extLst>
              <a:ext uri="{FF2B5EF4-FFF2-40B4-BE49-F238E27FC236}">
                <a16:creationId xmlns:a16="http://schemas.microsoft.com/office/drawing/2014/main" id="{72AA9C1C-59BE-1C95-EC20-13BB7C391343}"/>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3295805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2C5629"/>
        </a:solidFill>
        <a:effectLst/>
      </p:bgPr>
    </p:bg>
    <p:spTree>
      <p:nvGrpSpPr>
        <p:cNvPr id="1" name=""/>
        <p:cNvGrpSpPr/>
        <p:nvPr/>
      </p:nvGrpSpPr>
      <p:grpSpPr>
        <a:xfrm>
          <a:off x="0" y="0"/>
          <a:ext cx="0" cy="0"/>
          <a:chOff x="0" y="0"/>
          <a:chExt cx="0" cy="0"/>
        </a:xfrm>
      </p:grpSpPr>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5561189"/>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5550774"/>
            <a:ext cx="2051890" cy="607520"/>
          </a:xfrm>
          <a:prstGeom prst="rect">
            <a:avLst/>
          </a:prstGeom>
        </p:spPr>
      </p:pic>
      <p:sp>
        <p:nvSpPr>
          <p:cNvPr id="4" name="Title 1">
            <a:extLst>
              <a:ext uri="{FF2B5EF4-FFF2-40B4-BE49-F238E27FC236}">
                <a16:creationId xmlns:a16="http://schemas.microsoft.com/office/drawing/2014/main" id="{8FA31200-0DF4-305A-AA97-7AB7DBDAF46E}"/>
              </a:ext>
            </a:extLst>
          </p:cNvPr>
          <p:cNvSpPr>
            <a:spLocks noGrp="1"/>
          </p:cNvSpPr>
          <p:nvPr>
            <p:ph type="title"/>
          </p:nvPr>
        </p:nvSpPr>
        <p:spPr>
          <a:xfrm>
            <a:off x="838200" y="2415164"/>
            <a:ext cx="10515600" cy="1325563"/>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7928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831851" y="1335667"/>
            <a:ext cx="10515600" cy="2832596"/>
          </a:xfrm>
        </p:spPr>
        <p:txBody>
          <a:bodyPr anchor="b"/>
          <a:lstStyle>
            <a:lvl1pPr>
              <a:defRPr sz="6000">
                <a:solidFill>
                  <a:schemeClr val="tx1"/>
                </a:solidFill>
              </a:defRPr>
            </a:lvl1pPr>
          </a:lstStyle>
          <a:p>
            <a:r>
              <a:rPr lang="en-US"/>
              <a:t>Click here to edit master heading</a:t>
            </a:r>
          </a:p>
        </p:txBody>
      </p:sp>
      <p:sp>
        <p:nvSpPr>
          <p:cNvPr id="3" name="Text Placeholder 2"/>
          <p:cNvSpPr>
            <a:spLocks noGrp="1"/>
          </p:cNvSpPr>
          <p:nvPr>
            <p:ph type="body" idx="1"/>
          </p:nvPr>
        </p:nvSpPr>
        <p:spPr>
          <a:xfrm>
            <a:off x="831851" y="4304786"/>
            <a:ext cx="10515600" cy="1410792"/>
          </a:xfrm>
        </p:spPr>
        <p:txBody>
          <a:bodyPr>
            <a:normAutofit/>
          </a:bodyPr>
          <a:lstStyle>
            <a:lvl1pPr marL="0" indent="0">
              <a:buNone/>
              <a:defRPr sz="3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pic>
        <p:nvPicPr>
          <p:cNvPr id="18" name="Picture 17">
            <a:extLst>
              <a:ext uri="{FF2B5EF4-FFF2-40B4-BE49-F238E27FC236}">
                <a16:creationId xmlns:a16="http://schemas.microsoft.com/office/drawing/2014/main" id="{86F625D0-671C-9667-9C54-1DB13ED1A9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199934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374294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122246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userDrawn="1"/>
        </p:nvSpPr>
        <p:spPr>
          <a:xfrm>
            <a:off x="0" y="6076604"/>
            <a:ext cx="12192000" cy="781396"/>
          </a:xfrm>
          <a:prstGeom prst="rect">
            <a:avLst/>
          </a:prstGeom>
          <a:solidFill>
            <a:srgbClr val="003A5D"/>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2444802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395523-4CD6-45B8-9D33-AD7F1BC3A9EA}"/>
              </a:ext>
            </a:extLst>
          </p:cNvPr>
          <p:cNvSpPr/>
          <p:nvPr userDrawn="1"/>
        </p:nvSpPr>
        <p:spPr>
          <a:xfrm>
            <a:off x="0" y="6076604"/>
            <a:ext cx="12192000" cy="781396"/>
          </a:xfrm>
          <a:prstGeom prst="rect">
            <a:avLst/>
          </a:prstGeom>
          <a:solidFill>
            <a:srgbClr val="699667"/>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and white sign with white text">
            <a:extLst>
              <a:ext uri="{FF2B5EF4-FFF2-40B4-BE49-F238E27FC236}">
                <a16:creationId xmlns:a16="http://schemas.microsoft.com/office/drawing/2014/main" id="{DB9767F0-58D9-5172-19F9-B9E1A3331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CCA91F03-7C2B-7ABA-A195-D2B5B61DC88B}"/>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17135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622987-01A5-42D2-916A-B762AD37D425}"/>
              </a:ext>
            </a:extLst>
          </p:cNvPr>
          <p:cNvSpPr/>
          <p:nvPr userDrawn="1"/>
        </p:nvSpPr>
        <p:spPr>
          <a:xfrm>
            <a:off x="0" y="6076604"/>
            <a:ext cx="12192000" cy="781396"/>
          </a:xfrm>
          <a:prstGeom prst="rect">
            <a:avLst/>
          </a:prstGeom>
          <a:solidFill>
            <a:schemeClr val="bg1"/>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F9BC0BE-5D5B-49E7-87C4-8DD303AEBA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9358" y="6189662"/>
            <a:ext cx="2234494" cy="552367"/>
          </a:xfrm>
          <a:prstGeom prst="rect">
            <a:avLst/>
          </a:prstGeom>
        </p:spPr>
      </p:pic>
      <p:pic>
        <p:nvPicPr>
          <p:cNvPr id="18" name="Picture 17" descr="A close up of a logo&#10;&#10;Description automatically generated">
            <a:extLst>
              <a:ext uri="{FF2B5EF4-FFF2-40B4-BE49-F238E27FC236}">
                <a16:creationId xmlns:a16="http://schemas.microsoft.com/office/drawing/2014/main" id="{49B367F1-C281-539F-45AF-93987AAFF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144" y="6153446"/>
            <a:ext cx="2051890" cy="607521"/>
          </a:xfrm>
          <a:prstGeom prst="rect">
            <a:avLst/>
          </a:prstGeom>
        </p:spPr>
      </p:pic>
    </p:spTree>
    <p:extLst>
      <p:ext uri="{BB962C8B-B14F-4D97-AF65-F5344CB8AC3E}">
        <p14:creationId xmlns:p14="http://schemas.microsoft.com/office/powerpoint/2010/main" val="296454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990BFE-30C1-4535-A1F3-46385D9FFDB5}"/>
              </a:ext>
            </a:extLst>
          </p:cNvPr>
          <p:cNvSpPr/>
          <p:nvPr userDrawn="1"/>
        </p:nvSpPr>
        <p:spPr>
          <a:xfrm>
            <a:off x="0" y="6076604"/>
            <a:ext cx="12192000" cy="781396"/>
          </a:xfrm>
          <a:prstGeom prst="rect">
            <a:avLst/>
          </a:prstGeom>
          <a:solidFill>
            <a:srgbClr val="993525"/>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pic>
        <p:nvPicPr>
          <p:cNvPr id="6" name="Picture 5" descr="A black and white sign with white text">
            <a:extLst>
              <a:ext uri="{FF2B5EF4-FFF2-40B4-BE49-F238E27FC236}">
                <a16:creationId xmlns:a16="http://schemas.microsoft.com/office/drawing/2014/main" id="{18D1812F-B02F-6961-AD42-1990EF039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9" name="Picture 8" descr="A close up of a logo&#10;&#10;Description automatically generated">
            <a:extLst>
              <a:ext uri="{FF2B5EF4-FFF2-40B4-BE49-F238E27FC236}">
                <a16:creationId xmlns:a16="http://schemas.microsoft.com/office/drawing/2014/main" id="{72AA9C1C-59BE-1C95-EC20-13BB7C391343}"/>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57796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2C5629"/>
        </a:solidFill>
        <a:effectLst/>
      </p:bgPr>
    </p:bg>
    <p:spTree>
      <p:nvGrpSpPr>
        <p:cNvPr id="1" name=""/>
        <p:cNvGrpSpPr/>
        <p:nvPr/>
      </p:nvGrpSpPr>
      <p:grpSpPr>
        <a:xfrm>
          <a:off x="0" y="0"/>
          <a:ext cx="0" cy="0"/>
          <a:chOff x="0" y="0"/>
          <a:chExt cx="0" cy="0"/>
        </a:xfrm>
      </p:grpSpPr>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5561189"/>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5550774"/>
            <a:ext cx="2051890" cy="607520"/>
          </a:xfrm>
          <a:prstGeom prst="rect">
            <a:avLst/>
          </a:prstGeom>
        </p:spPr>
      </p:pic>
      <p:sp>
        <p:nvSpPr>
          <p:cNvPr id="4" name="Title 1">
            <a:extLst>
              <a:ext uri="{FF2B5EF4-FFF2-40B4-BE49-F238E27FC236}">
                <a16:creationId xmlns:a16="http://schemas.microsoft.com/office/drawing/2014/main" id="{8FA31200-0DF4-305A-AA97-7AB7DBDAF46E}"/>
              </a:ext>
            </a:extLst>
          </p:cNvPr>
          <p:cNvSpPr>
            <a:spLocks noGrp="1"/>
          </p:cNvSpPr>
          <p:nvPr>
            <p:ph type="title"/>
          </p:nvPr>
        </p:nvSpPr>
        <p:spPr>
          <a:xfrm>
            <a:off x="838200" y="2415164"/>
            <a:ext cx="10515600" cy="1325563"/>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1353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79462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62" r:id="rId4"/>
    <p:sldLayoutId id="2147483668" r:id="rId5"/>
    <p:sldLayoutId id="2147483664" r:id="rId6"/>
    <p:sldLayoutId id="2147483665" r:id="rId7"/>
    <p:sldLayoutId id="2147483666" r:id="rId8"/>
    <p:sldLayoutId id="2147483669" r:id="rId9"/>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0832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2.svg"/><Relationship Id="rId4" Type="http://schemas.openxmlformats.org/officeDocument/2006/relationships/image" Target="../media/image24.sv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hub.ucaqld.com.au/wp-content/uploads/C2.4.1.1-Responding-to-a-Person-of-Concern.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19D31-9314-F0B4-D1AE-64FE60515BBC}"/>
              </a:ext>
            </a:extLst>
          </p:cNvPr>
          <p:cNvSpPr txBox="1"/>
          <p:nvPr/>
        </p:nvSpPr>
        <p:spPr>
          <a:xfrm>
            <a:off x="1386840" y="1062733"/>
            <a:ext cx="9418320" cy="42165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8000" b="1" i="0" u="none" strike="noStrike" kern="1200" cap="none" spc="0" normalizeH="0" baseline="0" noProof="0">
                <a:ln>
                  <a:noFill/>
                </a:ln>
                <a:solidFill>
                  <a:srgbClr val="699667"/>
                </a:solidFill>
                <a:effectLst/>
                <a:uLnTx/>
                <a:uFillTx/>
                <a:latin typeface="Adventures Unlimited Script" panose="00000500000000000000" pitchFamily="50" charset="0"/>
                <a:ea typeface="Calibri" panose="020F0502020204030204" pitchFamily="34" charset="0"/>
                <a:cs typeface="Times New Roman" panose="02020603050405020304" pitchFamily="18" charset="0"/>
              </a:rPr>
              <a:t>Welcome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srgbClr val="2C5629"/>
                </a:solidFill>
                <a:effectLst/>
                <a:uLnTx/>
                <a:uFillTx/>
                <a:latin typeface="Calibri" panose="020F0502020204030204"/>
                <a:ea typeface="Calibri" panose="020F0502020204030204" pitchFamily="34" charset="0"/>
                <a:cs typeface="Times New Roman" panose="02020603050405020304" pitchFamily="18" charset="0"/>
              </a:rPr>
              <a:t>Safe Church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srgbClr val="2C5629"/>
                </a:solidFill>
                <a:effectLst/>
                <a:uLnTx/>
                <a:uFillTx/>
                <a:latin typeface="Calibri" panose="020F0502020204030204"/>
                <a:ea typeface="Calibri" panose="020F0502020204030204" pitchFamily="34" charset="0"/>
                <a:cs typeface="Times New Roman" panose="02020603050405020304" pitchFamily="18" charset="0"/>
              </a:rPr>
              <a:t>Person of Concern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8000" b="1" i="0" u="none" strike="noStrike" kern="1200" cap="none" spc="0" normalizeH="0" baseline="0" noProof="0">
                <a:ln>
                  <a:noFill/>
                </a:ln>
                <a:solidFill>
                  <a:srgbClr val="699667"/>
                </a:solidFill>
                <a:effectLst/>
                <a:uLnTx/>
                <a:uFillTx/>
                <a:latin typeface="Adventures Unlimited Script" panose="00000500000000000000" pitchFamily="50" charset="0"/>
                <a:ea typeface="Calibri" panose="020F0502020204030204" pitchFamily="34" charset="0"/>
                <a:cs typeface="Times New Roman" panose="02020603050405020304" pitchFamily="18" charset="0"/>
              </a:rPr>
              <a:t>Training </a:t>
            </a:r>
            <a:endParaRPr kumimoji="0" lang="en-AU" sz="8000" b="1" i="0" u="none" strike="noStrike" kern="1200" cap="none" spc="0" normalizeH="0" baseline="0" noProof="0">
              <a:ln>
                <a:noFill/>
              </a:ln>
              <a:solidFill>
                <a:srgbClr val="699667"/>
              </a:solidFill>
              <a:effectLst/>
              <a:uLnTx/>
              <a:uFillTx/>
              <a:latin typeface="Adventures Unlimited Script" panose="00000500000000000000" pitchFamily="50" charset="0"/>
              <a:ea typeface="+mn-ea"/>
              <a:cs typeface="+mn-cs"/>
            </a:endParaRPr>
          </a:p>
        </p:txBody>
      </p:sp>
    </p:spTree>
    <p:extLst>
      <p:ext uri="{BB962C8B-B14F-4D97-AF65-F5344CB8AC3E}">
        <p14:creationId xmlns:p14="http://schemas.microsoft.com/office/powerpoint/2010/main" val="4138068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245C9F6-6D8F-38F6-7CD0-63BDF7A104E0}"/>
              </a:ext>
            </a:extLst>
          </p:cNvPr>
          <p:cNvSpPr/>
          <p:nvPr/>
        </p:nvSpPr>
        <p:spPr>
          <a:xfrm>
            <a:off x="8527420" y="2921588"/>
            <a:ext cx="3408680" cy="11309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a:t>Not a </a:t>
            </a:r>
          </a:p>
          <a:p>
            <a:pPr algn="ctr"/>
            <a:r>
              <a:rPr lang="en-AU" sz="2800"/>
              <a:t>Person of Concern</a:t>
            </a:r>
          </a:p>
        </p:txBody>
      </p:sp>
      <p:sp>
        <p:nvSpPr>
          <p:cNvPr id="8" name="Rectangle: Rounded Corners 7">
            <a:extLst>
              <a:ext uri="{FF2B5EF4-FFF2-40B4-BE49-F238E27FC236}">
                <a16:creationId xmlns:a16="http://schemas.microsoft.com/office/drawing/2014/main" id="{740A8170-7140-DB94-C7A7-68CEFA16E1CE}"/>
              </a:ext>
            </a:extLst>
          </p:cNvPr>
          <p:cNvSpPr/>
          <p:nvPr/>
        </p:nvSpPr>
        <p:spPr>
          <a:xfrm>
            <a:off x="8527420" y="1445615"/>
            <a:ext cx="3408680" cy="1130935"/>
          </a:xfrm>
          <a:prstGeom prst="roundRect">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a:t>Person of Concern</a:t>
            </a:r>
          </a:p>
        </p:txBody>
      </p:sp>
      <p:sp>
        <p:nvSpPr>
          <p:cNvPr id="4" name="Rectangle: Rounded Corners 3">
            <a:extLst>
              <a:ext uri="{FF2B5EF4-FFF2-40B4-BE49-F238E27FC236}">
                <a16:creationId xmlns:a16="http://schemas.microsoft.com/office/drawing/2014/main" id="{E1345CAE-8E2A-F2DF-7FBD-34A09E596B82}"/>
              </a:ext>
            </a:extLst>
          </p:cNvPr>
          <p:cNvSpPr/>
          <p:nvPr/>
        </p:nvSpPr>
        <p:spPr>
          <a:xfrm>
            <a:off x="8527420" y="4397561"/>
            <a:ext cx="3408680" cy="11309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a:t>Not a </a:t>
            </a:r>
          </a:p>
          <a:p>
            <a:pPr algn="ctr"/>
            <a:r>
              <a:rPr lang="en-AU" sz="2800"/>
              <a:t>Person of Concern</a:t>
            </a:r>
          </a:p>
        </p:txBody>
      </p:sp>
      <p:sp>
        <p:nvSpPr>
          <p:cNvPr id="12" name="Content Placeholder 2">
            <a:extLst>
              <a:ext uri="{FF2B5EF4-FFF2-40B4-BE49-F238E27FC236}">
                <a16:creationId xmlns:a16="http://schemas.microsoft.com/office/drawing/2014/main" id="{4D14E662-0E35-743E-F478-EBE5EC80DD92}"/>
              </a:ext>
            </a:extLst>
          </p:cNvPr>
          <p:cNvSpPr>
            <a:spLocks noGrp="1"/>
          </p:cNvSpPr>
          <p:nvPr>
            <p:ph idx="1"/>
          </p:nvPr>
        </p:nvSpPr>
        <p:spPr>
          <a:xfrm>
            <a:off x="188686" y="1538512"/>
            <a:ext cx="8229600" cy="4821043"/>
          </a:xfrm>
        </p:spPr>
        <p:txBody>
          <a:bodyPr>
            <a:noAutofit/>
          </a:bodyPr>
          <a:lstStyle/>
          <a:p>
            <a:pPr marL="514350" indent="-514350">
              <a:buAutoNum type="arabicPeriod"/>
            </a:pPr>
            <a:r>
              <a:rPr lang="en-AU"/>
              <a:t>A person that has been charged with a child grooming offence.</a:t>
            </a:r>
            <a:br>
              <a:rPr lang="en-AU"/>
            </a:br>
            <a:endParaRPr lang="en-AU" sz="2400"/>
          </a:p>
          <a:p>
            <a:pPr marL="514350" indent="-514350">
              <a:buAutoNum type="arabicPeriod"/>
            </a:pPr>
            <a:r>
              <a:rPr lang="en-AU"/>
              <a:t> A volunteer with two complaints of boundary violations made against them.</a:t>
            </a:r>
            <a:br>
              <a:rPr lang="en-AU"/>
            </a:br>
            <a:endParaRPr lang="en-AU" sz="2400"/>
          </a:p>
          <a:p>
            <a:pPr marL="514350" indent="-514350">
              <a:buAutoNum type="arabicPeriod"/>
            </a:pPr>
            <a:r>
              <a:rPr lang="en-AU"/>
              <a:t>A Ministry Agent who has applied for their Blue Card and not yet received it.</a:t>
            </a:r>
          </a:p>
          <a:p>
            <a:pPr marL="0" indent="0">
              <a:buNone/>
            </a:pPr>
            <a:endParaRPr lang="en-AU"/>
          </a:p>
        </p:txBody>
      </p:sp>
      <p:sp>
        <p:nvSpPr>
          <p:cNvPr id="13" name="Title 5">
            <a:extLst>
              <a:ext uri="{FF2B5EF4-FFF2-40B4-BE49-F238E27FC236}">
                <a16:creationId xmlns:a16="http://schemas.microsoft.com/office/drawing/2014/main" id="{7C8F8A93-BC68-92FF-C21D-127E8B693636}"/>
              </a:ext>
            </a:extLst>
          </p:cNvPr>
          <p:cNvSpPr>
            <a:spLocks noGrp="1"/>
          </p:cNvSpPr>
          <p:nvPr>
            <p:ph type="title"/>
          </p:nvPr>
        </p:nvSpPr>
        <p:spPr>
          <a:xfrm>
            <a:off x="838200" y="141191"/>
            <a:ext cx="10515600" cy="1310230"/>
          </a:xfrm>
        </p:spPr>
        <p:txBody>
          <a:bodyPr>
            <a:normAutofit/>
          </a:bodyPr>
          <a:lstStyle/>
          <a:p>
            <a:r>
              <a:rPr lang="en-AU" b="1">
                <a:latin typeface="+mn-lt"/>
              </a:rPr>
              <a:t>Are they a Person of Concern? Why?</a:t>
            </a:r>
            <a:endParaRPr lang="en-AU">
              <a:latin typeface="+mn-lt"/>
            </a:endParaRPr>
          </a:p>
        </p:txBody>
      </p:sp>
    </p:spTree>
    <p:extLst>
      <p:ext uri="{BB962C8B-B14F-4D97-AF65-F5344CB8AC3E}">
        <p14:creationId xmlns:p14="http://schemas.microsoft.com/office/powerpoint/2010/main" val="3649869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3A8C-7B0B-A59D-A3E8-A292F82481CF}"/>
              </a:ext>
            </a:extLst>
          </p:cNvPr>
          <p:cNvSpPr>
            <a:spLocks noGrp="1"/>
          </p:cNvSpPr>
          <p:nvPr>
            <p:ph type="title"/>
          </p:nvPr>
        </p:nvSpPr>
        <p:spPr>
          <a:xfrm>
            <a:off x="838200" y="172625"/>
            <a:ext cx="10515600" cy="1325563"/>
          </a:xfrm>
        </p:spPr>
        <p:txBody>
          <a:bodyPr>
            <a:normAutofit/>
          </a:bodyPr>
          <a:lstStyle/>
          <a:p>
            <a:r>
              <a:rPr lang="en-US" b="1">
                <a:latin typeface="+mn-lt"/>
              </a:rPr>
              <a:t>Pause and Reflect</a:t>
            </a:r>
            <a:endParaRPr lang="en-AU" b="1">
              <a:latin typeface="+mn-lt"/>
            </a:endParaRPr>
          </a:p>
        </p:txBody>
      </p:sp>
      <p:sp>
        <p:nvSpPr>
          <p:cNvPr id="3" name="Content Placeholder 2">
            <a:extLst>
              <a:ext uri="{FF2B5EF4-FFF2-40B4-BE49-F238E27FC236}">
                <a16:creationId xmlns:a16="http://schemas.microsoft.com/office/drawing/2014/main" id="{80E66C1E-635F-4579-51DE-DC5467AB6689}"/>
              </a:ext>
            </a:extLst>
          </p:cNvPr>
          <p:cNvSpPr>
            <a:spLocks noGrp="1"/>
          </p:cNvSpPr>
          <p:nvPr>
            <p:ph idx="1"/>
          </p:nvPr>
        </p:nvSpPr>
        <p:spPr>
          <a:xfrm>
            <a:off x="838199" y="1584669"/>
            <a:ext cx="7705299" cy="4351338"/>
          </a:xfrm>
        </p:spPr>
        <p:txBody>
          <a:bodyPr>
            <a:noAutofit/>
          </a:bodyPr>
          <a:lstStyle/>
          <a:p>
            <a:pPr marL="0" indent="0">
              <a:buNone/>
            </a:pPr>
            <a:r>
              <a:rPr lang="en-US" i="1"/>
              <a:t>A person advises the Church that </a:t>
            </a:r>
            <a:br>
              <a:rPr lang="en-US" i="1"/>
            </a:br>
            <a:r>
              <a:rPr lang="en-US" i="1"/>
              <a:t>they are prohibited from applying</a:t>
            </a:r>
            <a:br>
              <a:rPr lang="en-US" i="1"/>
            </a:br>
            <a:r>
              <a:rPr lang="en-US" i="1"/>
              <a:t>for a Blue Card.</a:t>
            </a:r>
          </a:p>
          <a:p>
            <a:pPr marL="0" indent="0">
              <a:buNone/>
            </a:pPr>
            <a:endParaRPr lang="en-US" sz="2400"/>
          </a:p>
          <a:p>
            <a:pPr marL="0" indent="0">
              <a:buNone/>
            </a:pPr>
            <a:r>
              <a:rPr lang="en-US"/>
              <a:t>What information would confirm they:</a:t>
            </a:r>
          </a:p>
          <a:p>
            <a:r>
              <a:rPr lang="en-US"/>
              <a:t>Are a Person of Concern?</a:t>
            </a:r>
          </a:p>
          <a:p>
            <a:r>
              <a:rPr lang="en-US"/>
              <a:t>Are NOT a Person of Concern?</a:t>
            </a:r>
          </a:p>
          <a:p>
            <a:pPr marL="0" indent="0">
              <a:buNone/>
            </a:pPr>
            <a:endParaRPr lang="en-US"/>
          </a:p>
          <a:p>
            <a:pPr marL="0" indent="0">
              <a:buNone/>
            </a:pPr>
            <a:endParaRPr lang="en-US"/>
          </a:p>
          <a:p>
            <a:pPr marL="0" indent="0">
              <a:buNone/>
            </a:pPr>
            <a:endParaRPr lang="en-US"/>
          </a:p>
          <a:p>
            <a:pPr marL="0" indent="0">
              <a:buNone/>
            </a:pPr>
            <a:endParaRPr lang="en-AU"/>
          </a:p>
        </p:txBody>
      </p:sp>
      <p:pic>
        <p:nvPicPr>
          <p:cNvPr id="5" name="Picture 4" descr="Empty speech bubbles">
            <a:extLst>
              <a:ext uri="{FF2B5EF4-FFF2-40B4-BE49-F238E27FC236}">
                <a16:creationId xmlns:a16="http://schemas.microsoft.com/office/drawing/2014/main" id="{D07F07BD-07AD-DDFA-25A4-8F54F9760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866" y="1672846"/>
            <a:ext cx="3023933" cy="2015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83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54269A-2121-B0ED-5538-6B495B5E2D18}"/>
              </a:ext>
            </a:extLst>
          </p:cNvPr>
          <p:cNvGrpSpPr/>
          <p:nvPr/>
        </p:nvGrpSpPr>
        <p:grpSpPr>
          <a:xfrm>
            <a:off x="4291224" y="594959"/>
            <a:ext cx="3609551" cy="676386"/>
            <a:chOff x="3622337" y="1828666"/>
            <a:chExt cx="3609551" cy="676386"/>
          </a:xfrm>
          <a:solidFill>
            <a:srgbClr val="D57428"/>
          </a:solidFill>
        </p:grpSpPr>
        <p:sp>
          <p:nvSpPr>
            <p:cNvPr id="4" name="Arrow: Left 3">
              <a:extLst>
                <a:ext uri="{FF2B5EF4-FFF2-40B4-BE49-F238E27FC236}">
                  <a16:creationId xmlns:a16="http://schemas.microsoft.com/office/drawing/2014/main" id="{94B5401B-3ED4-CFA8-4E1D-3E033762AEA8}"/>
                </a:ext>
              </a:extLst>
            </p:cNvPr>
            <p:cNvSpPr/>
            <p:nvPr/>
          </p:nvSpPr>
          <p:spPr>
            <a:xfrm rot="19995856">
              <a:off x="3622337" y="1828666"/>
              <a:ext cx="1987293" cy="670560"/>
            </a:xfrm>
            <a:prstGeom prst="lef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Arrow: Left 4">
              <a:extLst>
                <a:ext uri="{FF2B5EF4-FFF2-40B4-BE49-F238E27FC236}">
                  <a16:creationId xmlns:a16="http://schemas.microsoft.com/office/drawing/2014/main" id="{01991DA7-7F65-6DE5-E288-15DD63DD647D}"/>
                </a:ext>
              </a:extLst>
            </p:cNvPr>
            <p:cNvSpPr/>
            <p:nvPr/>
          </p:nvSpPr>
          <p:spPr>
            <a:xfrm rot="12431448">
              <a:off x="5244595" y="1834492"/>
              <a:ext cx="1987293" cy="670560"/>
            </a:xfrm>
            <a:prstGeom prst="left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Octagon 6">
            <a:extLst>
              <a:ext uri="{FF2B5EF4-FFF2-40B4-BE49-F238E27FC236}">
                <a16:creationId xmlns:a16="http://schemas.microsoft.com/office/drawing/2014/main" id="{580F10E7-72D7-5587-B007-CA839A84B00D}"/>
              </a:ext>
            </a:extLst>
          </p:cNvPr>
          <p:cNvSpPr/>
          <p:nvPr/>
        </p:nvSpPr>
        <p:spPr>
          <a:xfrm>
            <a:off x="8053731" y="239044"/>
            <a:ext cx="3281925" cy="3252718"/>
          </a:xfrm>
          <a:prstGeom prst="octagon">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000">
                <a:latin typeface="Arial" panose="020B0604020202020204" pitchFamily="34" charset="0"/>
                <a:ea typeface="Calibri" panose="020F0502020204030204" pitchFamily="34" charset="0"/>
                <a:cs typeface="Times New Roman" panose="02020603050405020304" pitchFamily="18" charset="0"/>
              </a:rPr>
              <a:t>O</a:t>
            </a:r>
            <a:r>
              <a:rPr lang="en-AU" sz="3000">
                <a:effectLst/>
                <a:latin typeface="Arial" panose="020B0604020202020204" pitchFamily="34" charset="0"/>
                <a:ea typeface="Calibri" panose="020F0502020204030204" pitchFamily="34" charset="0"/>
                <a:cs typeface="Times New Roman" panose="02020603050405020304" pitchFamily="18" charset="0"/>
              </a:rPr>
              <a:t>ffence WAS due to </a:t>
            </a:r>
            <a:br>
              <a:rPr lang="en-AU" sz="3000">
                <a:effectLst/>
                <a:latin typeface="Arial" panose="020B0604020202020204" pitchFamily="34" charset="0"/>
                <a:ea typeface="Calibri" panose="020F0502020204030204" pitchFamily="34" charset="0"/>
                <a:cs typeface="Times New Roman" panose="02020603050405020304" pitchFamily="18" charset="0"/>
              </a:rPr>
            </a:br>
            <a:r>
              <a:rPr lang="en-AU" sz="3000">
                <a:effectLst/>
                <a:latin typeface="Arial" panose="020B0604020202020204" pitchFamily="34" charset="0"/>
                <a:ea typeface="Calibri" panose="020F0502020204030204" pitchFamily="34" charset="0"/>
                <a:cs typeface="Times New Roman" panose="02020603050405020304" pitchFamily="18" charset="0"/>
              </a:rPr>
              <a:t> </a:t>
            </a:r>
            <a:r>
              <a:rPr lang="en-AU" sz="3000" b="1">
                <a:effectLst/>
                <a:latin typeface="Arial" panose="020B0604020202020204" pitchFamily="34" charset="0"/>
                <a:ea typeface="Calibri" panose="020F0502020204030204" pitchFamily="34" charset="0"/>
                <a:cs typeface="Times New Roman" panose="02020603050405020304" pitchFamily="18" charset="0"/>
              </a:rPr>
              <a:t>criminal sexual behaviour</a:t>
            </a:r>
            <a:endParaRPr lang="en-AU" sz="3000"/>
          </a:p>
        </p:txBody>
      </p:sp>
      <p:sp>
        <p:nvSpPr>
          <p:cNvPr id="8" name="Flowchart: Connector 7">
            <a:extLst>
              <a:ext uri="{FF2B5EF4-FFF2-40B4-BE49-F238E27FC236}">
                <a16:creationId xmlns:a16="http://schemas.microsoft.com/office/drawing/2014/main" id="{AB72AA3F-D509-A179-EFA4-055A7359185F}"/>
              </a:ext>
            </a:extLst>
          </p:cNvPr>
          <p:cNvSpPr/>
          <p:nvPr/>
        </p:nvSpPr>
        <p:spPr>
          <a:xfrm>
            <a:off x="851133" y="239044"/>
            <a:ext cx="3281925" cy="3252718"/>
          </a:xfrm>
          <a:prstGeom prst="flowChartConnector">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000">
                <a:effectLst/>
                <a:latin typeface="Arial" panose="020B0604020202020204" pitchFamily="34" charset="0"/>
                <a:ea typeface="Calibri" panose="020F0502020204030204" pitchFamily="34" charset="0"/>
                <a:cs typeface="Times New Roman" panose="02020603050405020304" pitchFamily="18" charset="0"/>
              </a:rPr>
              <a:t>Offence NOT due to </a:t>
            </a:r>
            <a:r>
              <a:rPr lang="en-AU" sz="3000" b="1">
                <a:effectLst/>
                <a:latin typeface="Arial" panose="020B0604020202020204" pitchFamily="34" charset="0"/>
                <a:ea typeface="Calibri" panose="020F0502020204030204" pitchFamily="34" charset="0"/>
                <a:cs typeface="Times New Roman" panose="02020603050405020304" pitchFamily="18" charset="0"/>
              </a:rPr>
              <a:t>criminal sexual behaviour</a:t>
            </a:r>
            <a:endParaRPr lang="en-AU" sz="3000"/>
          </a:p>
        </p:txBody>
      </p:sp>
      <p:sp>
        <p:nvSpPr>
          <p:cNvPr id="9" name="TextBox 8">
            <a:extLst>
              <a:ext uri="{FF2B5EF4-FFF2-40B4-BE49-F238E27FC236}">
                <a16:creationId xmlns:a16="http://schemas.microsoft.com/office/drawing/2014/main" id="{FAB3DC38-1DA0-4670-16BC-EE82B5C76470}"/>
              </a:ext>
            </a:extLst>
          </p:cNvPr>
          <p:cNvSpPr txBox="1"/>
          <p:nvPr/>
        </p:nvSpPr>
        <p:spPr>
          <a:xfrm>
            <a:off x="232230" y="3607874"/>
            <a:ext cx="5863770" cy="2677656"/>
          </a:xfrm>
          <a:prstGeom prst="rect">
            <a:avLst/>
          </a:prstGeom>
          <a:noFill/>
        </p:spPr>
        <p:txBody>
          <a:bodyPr wrap="square" rtlCol="0">
            <a:spAutoFit/>
          </a:bodyPr>
          <a:lstStyle/>
          <a:p>
            <a:r>
              <a:rPr lang="en-US" sz="2800" b="1" u="sng">
                <a:solidFill>
                  <a:srgbClr val="2C5629"/>
                </a:solidFill>
              </a:rPr>
              <a:t>Not</a:t>
            </a:r>
            <a:r>
              <a:rPr lang="en-US" sz="2800" b="1">
                <a:solidFill>
                  <a:srgbClr val="2C5629"/>
                </a:solidFill>
              </a:rPr>
              <a:t> a Person of Concern </a:t>
            </a:r>
          </a:p>
          <a:p>
            <a:pPr marL="285750" indent="-285750">
              <a:buFont typeface="Arial" panose="020B0604020202020204" pitchFamily="34" charset="0"/>
              <a:buChar char="•"/>
            </a:pPr>
            <a:r>
              <a:rPr lang="en-US" sz="2800">
                <a:solidFill>
                  <a:srgbClr val="2C5629"/>
                </a:solidFill>
              </a:rPr>
              <a:t>Unable to volunteer in child-related activities, but can volunteer elsewhere.</a:t>
            </a:r>
          </a:p>
          <a:p>
            <a:pPr marL="285750" indent="-285750">
              <a:buFont typeface="Arial" panose="020B0604020202020204" pitchFamily="34" charset="0"/>
              <a:buChar char="•"/>
            </a:pPr>
            <a:r>
              <a:rPr lang="en-US" sz="2800">
                <a:solidFill>
                  <a:srgbClr val="2C5629"/>
                </a:solidFill>
              </a:rPr>
              <a:t>No Safety Agreement required.</a:t>
            </a:r>
          </a:p>
          <a:p>
            <a:pPr marL="285750" indent="-285750">
              <a:buFont typeface="Arial" panose="020B0604020202020204" pitchFamily="34" charset="0"/>
              <a:buChar char="•"/>
            </a:pPr>
            <a:endParaRPr lang="en-AU" sz="2800">
              <a:solidFill>
                <a:srgbClr val="2C5629"/>
              </a:solidFill>
            </a:endParaRPr>
          </a:p>
        </p:txBody>
      </p:sp>
      <p:sp>
        <p:nvSpPr>
          <p:cNvPr id="10" name="TextBox 9">
            <a:extLst>
              <a:ext uri="{FF2B5EF4-FFF2-40B4-BE49-F238E27FC236}">
                <a16:creationId xmlns:a16="http://schemas.microsoft.com/office/drawing/2014/main" id="{343A3B8A-2E47-BEF6-CF2D-9C57AC436BE8}"/>
              </a:ext>
            </a:extLst>
          </p:cNvPr>
          <p:cNvSpPr txBox="1"/>
          <p:nvPr/>
        </p:nvSpPr>
        <p:spPr>
          <a:xfrm>
            <a:off x="6183085" y="3607874"/>
            <a:ext cx="5863770" cy="2677656"/>
          </a:xfrm>
          <a:prstGeom prst="rect">
            <a:avLst/>
          </a:prstGeom>
          <a:noFill/>
        </p:spPr>
        <p:txBody>
          <a:bodyPr wrap="square" rtlCol="0">
            <a:spAutoFit/>
          </a:bodyPr>
          <a:lstStyle/>
          <a:p>
            <a:r>
              <a:rPr lang="en-US" sz="2800" b="1" u="sng">
                <a:solidFill>
                  <a:srgbClr val="993525"/>
                </a:solidFill>
              </a:rPr>
              <a:t>IS</a:t>
            </a:r>
            <a:r>
              <a:rPr lang="en-US" sz="2800" b="1">
                <a:solidFill>
                  <a:srgbClr val="993525"/>
                </a:solidFill>
              </a:rPr>
              <a:t> a Person of Concern</a:t>
            </a:r>
          </a:p>
          <a:p>
            <a:pPr marL="285750" indent="-285750">
              <a:buFont typeface="Arial" panose="020B0604020202020204" pitchFamily="34" charset="0"/>
              <a:buChar char="•"/>
            </a:pPr>
            <a:r>
              <a:rPr lang="en-US" sz="2800">
                <a:solidFill>
                  <a:srgbClr val="993525"/>
                </a:solidFill>
              </a:rPr>
              <a:t>Safety Agreement (C2.4.1.2) required.</a:t>
            </a:r>
          </a:p>
          <a:p>
            <a:pPr marL="285750" indent="-285750">
              <a:buFont typeface="Arial" panose="020B0604020202020204" pitchFamily="34" charset="0"/>
              <a:buChar char="•"/>
            </a:pPr>
            <a:r>
              <a:rPr lang="en-US" sz="2800">
                <a:solidFill>
                  <a:srgbClr val="993525"/>
                </a:solidFill>
              </a:rPr>
              <a:t>Responding to a Person of Concern Procedure (C2.4.1.1).</a:t>
            </a:r>
          </a:p>
          <a:p>
            <a:endParaRPr lang="en-AU" sz="2800">
              <a:solidFill>
                <a:srgbClr val="993525"/>
              </a:solidFill>
            </a:endParaRPr>
          </a:p>
        </p:txBody>
      </p:sp>
    </p:spTree>
    <p:extLst>
      <p:ext uri="{BB962C8B-B14F-4D97-AF65-F5344CB8AC3E}">
        <p14:creationId xmlns:p14="http://schemas.microsoft.com/office/powerpoint/2010/main" val="262718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84E5-4204-0BFF-CE80-6365124792A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55BBCCD-A416-361E-7784-D628BDA4B652}"/>
              </a:ext>
            </a:extLst>
          </p:cNvPr>
          <p:cNvSpPr txBox="1"/>
          <p:nvPr/>
        </p:nvSpPr>
        <p:spPr>
          <a:xfrm>
            <a:off x="693420" y="1842402"/>
            <a:ext cx="10805160" cy="2154436"/>
          </a:xfrm>
          <a:prstGeom prst="rect">
            <a:avLst/>
          </a:prstGeom>
          <a:noFill/>
        </p:spPr>
        <p:txBody>
          <a:bodyPr wrap="square" rtlCol="0">
            <a:spAutoFit/>
          </a:bodyPr>
          <a:lstStyle/>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Initial Steps </a:t>
            </a:r>
          </a:p>
          <a:p>
            <a:pPr algn="ctr"/>
            <a:r>
              <a:rPr lang="en-AU" sz="5400" b="1">
                <a:solidFill>
                  <a:srgbClr val="2C5629"/>
                </a:solidFill>
                <a:ea typeface="Calibri" panose="020F0502020204030204" pitchFamily="34" charset="0"/>
                <a:cs typeface="Times New Roman" panose="02020603050405020304" pitchFamily="18" charset="0"/>
              </a:rPr>
              <a:t>and Reporting</a:t>
            </a:r>
            <a:r>
              <a:rPr lang="en-AU" sz="5400" b="1">
                <a:solidFill>
                  <a:srgbClr val="699667"/>
                </a:solidFill>
                <a:ea typeface="Calibri" panose="020F0502020204030204" pitchFamily="34" charset="0"/>
                <a:cs typeface="Times New Roman" panose="02020603050405020304" pitchFamily="18" charset="0"/>
              </a:rPr>
              <a:t> </a:t>
            </a:r>
            <a:endParaRPr lang="en-AU" sz="3600" b="1">
              <a:solidFill>
                <a:srgbClr val="2C5629"/>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981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8BA1-CF72-9DFD-51C9-7018DEBA5B59}"/>
              </a:ext>
            </a:extLst>
          </p:cNvPr>
          <p:cNvSpPr>
            <a:spLocks noGrp="1"/>
          </p:cNvSpPr>
          <p:nvPr>
            <p:ph type="title"/>
          </p:nvPr>
        </p:nvSpPr>
        <p:spPr>
          <a:xfrm>
            <a:off x="838200" y="172625"/>
            <a:ext cx="10515600" cy="1325563"/>
          </a:xfrm>
        </p:spPr>
        <p:txBody>
          <a:bodyPr>
            <a:normAutofit/>
          </a:bodyPr>
          <a:lstStyle/>
          <a:p>
            <a:r>
              <a:rPr lang="en-AU" b="1">
                <a:latin typeface="Calibri" panose="020F0502020204030204" pitchFamily="34" charset="0"/>
                <a:ea typeface="Calibri" panose="020F0502020204030204" pitchFamily="34" charset="0"/>
                <a:cs typeface="Arial" panose="020B0604020202020204" pitchFamily="34" charset="0"/>
              </a:rPr>
              <a:t>Safe Communities</a:t>
            </a:r>
            <a:endParaRPr lang="en-AU"/>
          </a:p>
        </p:txBody>
      </p:sp>
      <p:graphicFrame>
        <p:nvGraphicFramePr>
          <p:cNvPr id="15" name="Table 14">
            <a:extLst>
              <a:ext uri="{FF2B5EF4-FFF2-40B4-BE49-F238E27FC236}">
                <a16:creationId xmlns:a16="http://schemas.microsoft.com/office/drawing/2014/main" id="{787B230B-D19E-EFB6-EB41-A5DF0CD12273}"/>
              </a:ext>
            </a:extLst>
          </p:cNvPr>
          <p:cNvGraphicFramePr>
            <a:graphicFrameLocks noGrp="1"/>
          </p:cNvGraphicFramePr>
          <p:nvPr>
            <p:extLst>
              <p:ext uri="{D42A27DB-BD31-4B8C-83A1-F6EECF244321}">
                <p14:modId xmlns:p14="http://schemas.microsoft.com/office/powerpoint/2010/main" val="3977206564"/>
              </p:ext>
            </p:extLst>
          </p:nvPr>
        </p:nvGraphicFramePr>
        <p:xfrm>
          <a:off x="391884" y="1476101"/>
          <a:ext cx="11508378" cy="4232366"/>
        </p:xfrm>
        <a:graphic>
          <a:graphicData uri="http://schemas.openxmlformats.org/drawingml/2006/table">
            <a:tbl>
              <a:tblPr firstRow="1" bandRow="1">
                <a:tableStyleId>{5C22544A-7EE6-4342-B048-85BDC9FD1C3A}</a:tableStyleId>
              </a:tblPr>
              <a:tblGrid>
                <a:gridCol w="5754189">
                  <a:extLst>
                    <a:ext uri="{9D8B030D-6E8A-4147-A177-3AD203B41FA5}">
                      <a16:colId xmlns:a16="http://schemas.microsoft.com/office/drawing/2014/main" val="3615717310"/>
                    </a:ext>
                  </a:extLst>
                </a:gridCol>
                <a:gridCol w="5754189">
                  <a:extLst>
                    <a:ext uri="{9D8B030D-6E8A-4147-A177-3AD203B41FA5}">
                      <a16:colId xmlns:a16="http://schemas.microsoft.com/office/drawing/2014/main" val="469249920"/>
                    </a:ext>
                  </a:extLst>
                </a:gridCol>
              </a:tblGrid>
              <a:tr h="2074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400" b="0">
                          <a:solidFill>
                            <a:schemeClr val="tx1"/>
                          </a:solidFill>
                          <a:effectLst/>
                          <a:latin typeface="Calibri" panose="020F0502020204030204" pitchFamily="34" charset="0"/>
                          <a:ea typeface="Calibri" panose="020F0502020204030204" pitchFamily="34" charset="0"/>
                          <a:cs typeface="Arial" panose="020B0604020202020204" pitchFamily="34" charset="0"/>
                        </a:rPr>
                        <a:t>Experience the love of God</a:t>
                      </a:r>
                      <a:br>
                        <a:rPr lang="en-AU" sz="3400" b="0">
                          <a:solidFill>
                            <a:schemeClr val="tx1"/>
                          </a:solidFill>
                          <a:effectLst/>
                          <a:latin typeface="Calibri" panose="020F0502020204030204" pitchFamily="34" charset="0"/>
                          <a:ea typeface="Calibri" panose="020F0502020204030204" pitchFamily="34" charset="0"/>
                          <a:cs typeface="Arial" panose="020B0604020202020204" pitchFamily="34" charset="0"/>
                        </a:rPr>
                      </a:br>
                      <a:r>
                        <a:rPr lang="en-AU" sz="3400" b="0">
                          <a:solidFill>
                            <a:schemeClr val="tx1"/>
                          </a:solidFill>
                          <a:effectLst/>
                          <a:latin typeface="Calibri" panose="020F0502020204030204" pitchFamily="34" charset="0"/>
                          <a:ea typeface="Calibri" panose="020F0502020204030204" pitchFamily="34" charset="0"/>
                          <a:cs typeface="Arial" panose="020B0604020202020204" pitchFamily="34" charset="0"/>
                        </a:rPr>
                        <a:t>in safe and supportive environments.</a:t>
                      </a:r>
                      <a:endParaRPr lang="en-AU" sz="3400" b="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DD29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400" b="0">
                          <a:solidFill>
                            <a:schemeClr val="tx1"/>
                          </a:solidFill>
                          <a:latin typeface="Calibri" panose="020F0502020204030204" pitchFamily="34" charset="0"/>
                          <a:ea typeface="Calibri" panose="020F0502020204030204" pitchFamily="34" charset="0"/>
                          <a:cs typeface="Arial" panose="020B0604020202020204" pitchFamily="34" charset="0"/>
                        </a:rPr>
                        <a:t>Desire to be inclusive, compassionate and respectful of all people.</a:t>
                      </a:r>
                      <a:endParaRPr lang="en-AU" sz="3400" b="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FEFDD"/>
                    </a:solidFill>
                  </a:tcPr>
                </a:tc>
                <a:extLst>
                  <a:ext uri="{0D108BD9-81ED-4DB2-BD59-A6C34878D82A}">
                    <a16:rowId xmlns:a16="http://schemas.microsoft.com/office/drawing/2014/main" val="3416545586"/>
                  </a:ext>
                </a:extLst>
              </a:tr>
              <a:tr h="21575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400" b="0">
                          <a:solidFill>
                            <a:schemeClr val="tx1"/>
                          </a:solidFill>
                          <a:latin typeface="Calibri" panose="020F0502020204030204" pitchFamily="34" charset="0"/>
                          <a:ea typeface="Calibri" panose="020F0502020204030204" pitchFamily="34" charset="0"/>
                          <a:cs typeface="Arial" panose="020B0604020202020204" pitchFamily="34" charset="0"/>
                        </a:rPr>
                        <a:t>Create appropriate boundaries and are accountable.</a:t>
                      </a:r>
                      <a:endParaRPr lang="en-AU" sz="3400" b="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EFD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400" b="0">
                          <a:solidFill>
                            <a:schemeClr val="tx1"/>
                          </a:solidFill>
                          <a:latin typeface="Calibri" panose="020F0502020204030204" pitchFamily="34" charset="0"/>
                          <a:ea typeface="Calibri" panose="020F0502020204030204" pitchFamily="34" charset="0"/>
                          <a:cs typeface="Arial" panose="020B0604020202020204" pitchFamily="34" charset="0"/>
                        </a:rPr>
                        <a:t>Adhere to the </a:t>
                      </a:r>
                      <a:br>
                        <a:rPr lang="en-AU" sz="3400" b="0">
                          <a:solidFill>
                            <a:schemeClr val="tx1"/>
                          </a:solidFill>
                          <a:latin typeface="Calibri" panose="020F0502020204030204" pitchFamily="34" charset="0"/>
                          <a:ea typeface="Calibri" panose="020F0502020204030204" pitchFamily="34" charset="0"/>
                          <a:cs typeface="Arial" panose="020B0604020202020204" pitchFamily="34" charset="0"/>
                        </a:rPr>
                      </a:br>
                      <a:r>
                        <a:rPr lang="en-AU" sz="3400" b="0">
                          <a:solidFill>
                            <a:schemeClr val="tx1"/>
                          </a:solidFill>
                          <a:latin typeface="Calibri" panose="020F0502020204030204" pitchFamily="34" charset="0"/>
                          <a:ea typeface="Calibri" panose="020F0502020204030204" pitchFamily="34" charset="0"/>
                          <a:cs typeface="Arial" panose="020B0604020202020204" pitchFamily="34" charset="0"/>
                        </a:rPr>
                        <a:t>Person of Concern Policy.</a:t>
                      </a:r>
                      <a:endParaRPr lang="en-AU" sz="3400" b="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9DD29C"/>
                    </a:solidFill>
                  </a:tcPr>
                </a:tc>
                <a:extLst>
                  <a:ext uri="{0D108BD9-81ED-4DB2-BD59-A6C34878D82A}">
                    <a16:rowId xmlns:a16="http://schemas.microsoft.com/office/drawing/2014/main" val="941793699"/>
                  </a:ext>
                </a:extLst>
              </a:tr>
            </a:tbl>
          </a:graphicData>
        </a:graphic>
      </p:graphicFrame>
    </p:spTree>
    <p:extLst>
      <p:ext uri="{BB962C8B-B14F-4D97-AF65-F5344CB8AC3E}">
        <p14:creationId xmlns:p14="http://schemas.microsoft.com/office/powerpoint/2010/main" val="276796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468055-FB14-9D87-5059-01394B30C730}"/>
              </a:ext>
            </a:extLst>
          </p:cNvPr>
          <p:cNvSpPr>
            <a:spLocks noGrp="1"/>
          </p:cNvSpPr>
          <p:nvPr>
            <p:ph type="title"/>
          </p:nvPr>
        </p:nvSpPr>
        <p:spPr>
          <a:xfrm>
            <a:off x="838200" y="172625"/>
            <a:ext cx="10515600" cy="1325563"/>
          </a:xfrm>
        </p:spPr>
        <p:txBody>
          <a:bodyPr>
            <a:normAutofit/>
          </a:bodyPr>
          <a:lstStyle/>
          <a:p>
            <a:r>
              <a:rPr lang="en-US" b="1">
                <a:latin typeface="+mn-lt"/>
              </a:rPr>
              <a:t>Scenario 1 </a:t>
            </a:r>
            <a:endParaRPr lang="en-AU" b="1">
              <a:latin typeface="+mn-lt"/>
            </a:endParaRPr>
          </a:p>
        </p:txBody>
      </p:sp>
      <p:grpSp>
        <p:nvGrpSpPr>
          <p:cNvPr id="12" name="Group 11">
            <a:extLst>
              <a:ext uri="{FF2B5EF4-FFF2-40B4-BE49-F238E27FC236}">
                <a16:creationId xmlns:a16="http://schemas.microsoft.com/office/drawing/2014/main" id="{78411D22-9C44-DF10-7FE4-507603489858}"/>
              </a:ext>
            </a:extLst>
          </p:cNvPr>
          <p:cNvGrpSpPr/>
          <p:nvPr/>
        </p:nvGrpSpPr>
        <p:grpSpPr>
          <a:xfrm>
            <a:off x="9080778" y="1762298"/>
            <a:ext cx="2465988" cy="2940911"/>
            <a:chOff x="9599531" y="0"/>
            <a:chExt cx="2465988" cy="2940911"/>
          </a:xfrm>
        </p:grpSpPr>
        <p:pic>
          <p:nvPicPr>
            <p:cNvPr id="4" name="Picture 3">
              <a:extLst>
                <a:ext uri="{FF2B5EF4-FFF2-40B4-BE49-F238E27FC236}">
                  <a16:creationId xmlns:a16="http://schemas.microsoft.com/office/drawing/2014/main" id="{C3AB4F3A-F458-A6FD-6DAE-DD60B197DF90}"/>
                </a:ext>
              </a:extLst>
            </p:cNvPr>
            <p:cNvPicPr>
              <a:picLocks noChangeAspect="1"/>
            </p:cNvPicPr>
            <p:nvPr/>
          </p:nvPicPr>
          <p:blipFill>
            <a:blip r:embed="rId3"/>
            <a:stretch>
              <a:fillRect/>
            </a:stretch>
          </p:blipFill>
          <p:spPr>
            <a:xfrm>
              <a:off x="9599531" y="0"/>
              <a:ext cx="2465988" cy="2465988"/>
            </a:xfrm>
            <a:prstGeom prst="rect">
              <a:avLst/>
            </a:prstGeom>
          </p:spPr>
        </p:pic>
        <p:sp>
          <p:nvSpPr>
            <p:cNvPr id="11" name="TextBox 10">
              <a:extLst>
                <a:ext uri="{FF2B5EF4-FFF2-40B4-BE49-F238E27FC236}">
                  <a16:creationId xmlns:a16="http://schemas.microsoft.com/office/drawing/2014/main" id="{988D7ED1-842F-024C-EB0F-6B023E99F519}"/>
                </a:ext>
              </a:extLst>
            </p:cNvPr>
            <p:cNvSpPr txBox="1"/>
            <p:nvPr/>
          </p:nvSpPr>
          <p:spPr>
            <a:xfrm>
              <a:off x="9599531" y="2356136"/>
              <a:ext cx="2465988" cy="584775"/>
            </a:xfrm>
            <a:prstGeom prst="rect">
              <a:avLst/>
            </a:prstGeom>
            <a:noFill/>
          </p:spPr>
          <p:txBody>
            <a:bodyPr wrap="square">
              <a:spAutoFit/>
            </a:bodyPr>
            <a:lstStyle/>
            <a:p>
              <a:pPr algn="ctr"/>
              <a:r>
                <a:rPr lang="en-AU" sz="3200"/>
                <a:t>C2.4.1.1</a:t>
              </a:r>
            </a:p>
          </p:txBody>
        </p:sp>
      </p:grpSp>
      <p:sp>
        <p:nvSpPr>
          <p:cNvPr id="2" name="Rectangle 1">
            <a:extLst>
              <a:ext uri="{FF2B5EF4-FFF2-40B4-BE49-F238E27FC236}">
                <a16:creationId xmlns:a16="http://schemas.microsoft.com/office/drawing/2014/main" id="{6A53DDCD-C385-4EAC-5922-2936309EBD2F}"/>
              </a:ext>
            </a:extLst>
          </p:cNvPr>
          <p:cNvSpPr/>
          <p:nvPr/>
        </p:nvSpPr>
        <p:spPr>
          <a:xfrm>
            <a:off x="9080778" y="1762298"/>
            <a:ext cx="2465988" cy="3002467"/>
          </a:xfrm>
          <a:prstGeom prst="rect">
            <a:avLst/>
          </a:prstGeom>
          <a:noFill/>
          <a:ln w="76200">
            <a:solidFill>
              <a:srgbClr val="993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Woman on phone viewing paper">
            <a:extLst>
              <a:ext uri="{FF2B5EF4-FFF2-40B4-BE49-F238E27FC236}">
                <a16:creationId xmlns:a16="http://schemas.microsoft.com/office/drawing/2014/main" id="{41964096-3E11-BD9C-CD4D-12EC78F145F3}"/>
              </a:ext>
            </a:extLst>
          </p:cNvPr>
          <p:cNvPicPr>
            <a:picLocks noChangeAspect="1"/>
          </p:cNvPicPr>
          <p:nvPr/>
        </p:nvPicPr>
        <p:blipFill>
          <a:blip r:embed="rId4">
            <a:extLst>
              <a:ext uri="{28A0092B-C50C-407E-A947-70E740481C1C}">
                <a14:useLocalDpi xmlns:a14="http://schemas.microsoft.com/office/drawing/2010/main" val="0"/>
              </a:ext>
            </a:extLst>
          </a:blip>
          <a:srcRect t="8302"/>
          <a:stretch/>
        </p:blipFill>
        <p:spPr>
          <a:xfrm>
            <a:off x="1646976" y="1476100"/>
            <a:ext cx="6746127" cy="4128127"/>
          </a:xfrm>
          <a:prstGeom prst="rect">
            <a:avLst/>
          </a:prstGeom>
        </p:spPr>
      </p:pic>
    </p:spTree>
    <p:extLst>
      <p:ext uri="{BB962C8B-B14F-4D97-AF65-F5344CB8AC3E}">
        <p14:creationId xmlns:p14="http://schemas.microsoft.com/office/powerpoint/2010/main" val="2537364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B2FD7F-5A08-5960-7817-F9DE6D6732B5}"/>
              </a:ext>
            </a:extLst>
          </p:cNvPr>
          <p:cNvSpPr>
            <a:spLocks noGrp="1"/>
          </p:cNvSpPr>
          <p:nvPr>
            <p:ph idx="1"/>
          </p:nvPr>
        </p:nvSpPr>
        <p:spPr>
          <a:xfrm>
            <a:off x="511419" y="1632866"/>
            <a:ext cx="11533764" cy="4351338"/>
          </a:xfrm>
        </p:spPr>
        <p:txBody>
          <a:bodyPr vert="horz" lIns="91440" tIns="45720" rIns="91440" bIns="45720" rtlCol="0" anchor="t">
            <a:normAutofit/>
          </a:bodyPr>
          <a:lstStyle/>
          <a:p>
            <a:pPr>
              <a:spcBef>
                <a:spcPts val="300"/>
              </a:spcBef>
              <a:spcAft>
                <a:spcPts val="300"/>
              </a:spcAft>
            </a:pPr>
            <a:r>
              <a:rPr lang="en-AU">
                <a:solidFill>
                  <a:srgbClr val="2C5629"/>
                </a:solidFill>
                <a:effectLst/>
                <a:latin typeface="Calibri"/>
                <a:ea typeface="Calibri"/>
                <a:cs typeface="Arial"/>
              </a:rPr>
              <a:t>You are the Chairperson of the Church Council.</a:t>
            </a:r>
          </a:p>
          <a:p>
            <a:pPr>
              <a:spcBef>
                <a:spcPts val="300"/>
              </a:spcBef>
              <a:spcAft>
                <a:spcPts val="300"/>
              </a:spcAft>
            </a:pPr>
            <a:r>
              <a:rPr lang="en-AU">
                <a:solidFill>
                  <a:srgbClr val="2C5629"/>
                </a:solidFill>
                <a:latin typeface="Calibri"/>
                <a:ea typeface="Calibri"/>
                <a:cs typeface="Arial"/>
              </a:rPr>
              <a:t>Blue Card services tell you that a Volunteer’s </a:t>
            </a:r>
            <a:br>
              <a:rPr lang="en-AU">
                <a:solidFill>
                  <a:srgbClr val="2C5629"/>
                </a:solidFill>
                <a:latin typeface="Calibri"/>
                <a:ea typeface="Calibri"/>
                <a:cs typeface="Arial"/>
              </a:rPr>
            </a:br>
            <a:r>
              <a:rPr lang="en-AU">
                <a:solidFill>
                  <a:srgbClr val="2C5629"/>
                </a:solidFill>
                <a:latin typeface="Calibri"/>
                <a:ea typeface="Calibri"/>
                <a:cs typeface="Arial"/>
              </a:rPr>
              <a:t>Blue Card is suspended.</a:t>
            </a:r>
          </a:p>
          <a:p>
            <a:pPr>
              <a:spcBef>
                <a:spcPts val="300"/>
              </a:spcBef>
              <a:spcAft>
                <a:spcPts val="300"/>
              </a:spcAft>
            </a:pPr>
            <a:r>
              <a:rPr lang="en-AU">
                <a:solidFill>
                  <a:srgbClr val="2C5629"/>
                </a:solidFill>
                <a:effectLst/>
                <a:latin typeface="Calibri"/>
                <a:ea typeface="Calibri"/>
                <a:cs typeface="Arial"/>
              </a:rPr>
              <a:t>Volunteer is not permitted to engage in child-related work.</a:t>
            </a:r>
          </a:p>
          <a:p>
            <a:pPr>
              <a:spcBef>
                <a:spcPts val="300"/>
              </a:spcBef>
              <a:spcAft>
                <a:spcPts val="300"/>
              </a:spcAft>
            </a:pPr>
            <a:r>
              <a:rPr lang="en-AU">
                <a:solidFill>
                  <a:srgbClr val="2C5629"/>
                </a:solidFill>
                <a:effectLst/>
                <a:latin typeface="Calibri"/>
                <a:ea typeface="Calibri"/>
                <a:cs typeface="Arial"/>
              </a:rPr>
              <a:t>They provide no details as to the reason for the suspension.</a:t>
            </a:r>
          </a:p>
          <a:p>
            <a:endParaRPr lang="en-AU"/>
          </a:p>
        </p:txBody>
      </p:sp>
      <p:sp>
        <p:nvSpPr>
          <p:cNvPr id="6" name="Title 1">
            <a:extLst>
              <a:ext uri="{FF2B5EF4-FFF2-40B4-BE49-F238E27FC236}">
                <a16:creationId xmlns:a16="http://schemas.microsoft.com/office/drawing/2014/main" id="{94468055-FB14-9D87-5059-01394B30C730}"/>
              </a:ext>
            </a:extLst>
          </p:cNvPr>
          <p:cNvSpPr>
            <a:spLocks noGrp="1"/>
          </p:cNvSpPr>
          <p:nvPr>
            <p:ph type="title"/>
          </p:nvPr>
        </p:nvSpPr>
        <p:spPr>
          <a:xfrm>
            <a:off x="838200" y="172625"/>
            <a:ext cx="10515600" cy="1325563"/>
          </a:xfrm>
        </p:spPr>
        <p:txBody>
          <a:bodyPr>
            <a:normAutofit/>
          </a:bodyPr>
          <a:lstStyle/>
          <a:p>
            <a:r>
              <a:rPr lang="en-US" b="1">
                <a:latin typeface="+mn-lt"/>
              </a:rPr>
              <a:t>Scenario 1 - Overview</a:t>
            </a:r>
            <a:endParaRPr lang="en-AU" b="1">
              <a:latin typeface="+mn-lt"/>
            </a:endParaRPr>
          </a:p>
        </p:txBody>
      </p:sp>
      <p:sp>
        <p:nvSpPr>
          <p:cNvPr id="7" name="TextBox 6">
            <a:extLst>
              <a:ext uri="{FF2B5EF4-FFF2-40B4-BE49-F238E27FC236}">
                <a16:creationId xmlns:a16="http://schemas.microsoft.com/office/drawing/2014/main" id="{17320944-A736-50FB-08DE-7B17B1956097}"/>
              </a:ext>
            </a:extLst>
          </p:cNvPr>
          <p:cNvSpPr txBox="1"/>
          <p:nvPr/>
        </p:nvSpPr>
        <p:spPr>
          <a:xfrm>
            <a:off x="224126" y="4848407"/>
            <a:ext cx="11658600" cy="830997"/>
          </a:xfrm>
          <a:prstGeom prst="rect">
            <a:avLst/>
          </a:prstGeom>
          <a:noFill/>
        </p:spPr>
        <p:txBody>
          <a:bodyPr wrap="square" rtlCol="0">
            <a:spAutoFit/>
          </a:bodyPr>
          <a:lstStyle/>
          <a:p>
            <a:pPr algn="ctr"/>
            <a:r>
              <a:rPr lang="en-AU" sz="4800" b="1">
                <a:effectLst/>
                <a:ea typeface="Calibri" panose="020F0502020204030204" pitchFamily="34" charset="0"/>
                <a:cs typeface="Times New Roman" panose="02020603050405020304" pitchFamily="18" charset="0"/>
              </a:rPr>
              <a:t>What immediate actions should you take?</a:t>
            </a:r>
          </a:p>
        </p:txBody>
      </p:sp>
    </p:spTree>
    <p:extLst>
      <p:ext uri="{BB962C8B-B14F-4D97-AF65-F5344CB8AC3E}">
        <p14:creationId xmlns:p14="http://schemas.microsoft.com/office/powerpoint/2010/main" val="1434743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9764-A8C7-9F07-BAA8-6E6EB31852C1}"/>
              </a:ext>
            </a:extLst>
          </p:cNvPr>
          <p:cNvSpPr>
            <a:spLocks noGrp="1"/>
          </p:cNvSpPr>
          <p:nvPr>
            <p:ph type="title"/>
          </p:nvPr>
        </p:nvSpPr>
        <p:spPr>
          <a:xfrm>
            <a:off x="838200" y="172625"/>
            <a:ext cx="10515600" cy="1325563"/>
          </a:xfrm>
        </p:spPr>
        <p:txBody>
          <a:bodyPr/>
          <a:lstStyle/>
          <a:p>
            <a:r>
              <a:rPr lang="en-AU" b="1">
                <a:latin typeface="+mn-lt"/>
              </a:rPr>
              <a:t>Pastoral Care</a:t>
            </a:r>
          </a:p>
        </p:txBody>
      </p:sp>
      <p:pic>
        <p:nvPicPr>
          <p:cNvPr id="6" name="Graphic 5" descr="User with solid fill">
            <a:extLst>
              <a:ext uri="{FF2B5EF4-FFF2-40B4-BE49-F238E27FC236}">
                <a16:creationId xmlns:a16="http://schemas.microsoft.com/office/drawing/2014/main" id="{B649999C-DFAA-D33E-4AA8-C6AE941D8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7977" y="3758296"/>
            <a:ext cx="1715123" cy="1715123"/>
          </a:xfrm>
          <a:prstGeom prst="rect">
            <a:avLst/>
          </a:prstGeom>
        </p:spPr>
      </p:pic>
      <p:pic>
        <p:nvPicPr>
          <p:cNvPr id="8" name="Graphic 7" descr="Users with solid fill">
            <a:extLst>
              <a:ext uri="{FF2B5EF4-FFF2-40B4-BE49-F238E27FC236}">
                <a16:creationId xmlns:a16="http://schemas.microsoft.com/office/drawing/2014/main" id="{903AA1F1-3288-E71E-0877-3992DC3377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5855" y="895366"/>
            <a:ext cx="3140290" cy="3140290"/>
          </a:xfrm>
          <a:prstGeom prst="rect">
            <a:avLst/>
          </a:prstGeom>
        </p:spPr>
      </p:pic>
      <p:pic>
        <p:nvPicPr>
          <p:cNvPr id="9" name="Graphic 8" descr="User with solid fill">
            <a:extLst>
              <a:ext uri="{FF2B5EF4-FFF2-40B4-BE49-F238E27FC236}">
                <a16:creationId xmlns:a16="http://schemas.microsoft.com/office/drawing/2014/main" id="{E1C6E26E-0306-8671-9DBC-A40F6BA27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8900" y="3758297"/>
            <a:ext cx="1715123" cy="1715123"/>
          </a:xfrm>
          <a:prstGeom prst="rect">
            <a:avLst/>
          </a:prstGeom>
        </p:spPr>
      </p:pic>
      <p:sp>
        <p:nvSpPr>
          <p:cNvPr id="13" name="Content Placeholder 2">
            <a:extLst>
              <a:ext uri="{FF2B5EF4-FFF2-40B4-BE49-F238E27FC236}">
                <a16:creationId xmlns:a16="http://schemas.microsoft.com/office/drawing/2014/main" id="{AC0CD31F-1704-E49A-3EE4-D834A769AAA2}"/>
              </a:ext>
            </a:extLst>
          </p:cNvPr>
          <p:cNvSpPr>
            <a:spLocks noGrp="1"/>
          </p:cNvSpPr>
          <p:nvPr>
            <p:ph idx="1"/>
          </p:nvPr>
        </p:nvSpPr>
        <p:spPr>
          <a:xfrm>
            <a:off x="838200" y="1997733"/>
            <a:ext cx="2963161" cy="935555"/>
          </a:xfrm>
        </p:spPr>
        <p:txBody>
          <a:bodyPr vert="horz" lIns="91440" tIns="45720" rIns="91440" bIns="45720" rtlCol="0" anchor="ctr">
            <a:normAutofit/>
          </a:bodyPr>
          <a:lstStyle/>
          <a:p>
            <a:pPr marL="0" indent="0" algn="ctr">
              <a:buNone/>
            </a:pPr>
            <a:r>
              <a:rPr lang="en-AU" dirty="0">
                <a:effectLst/>
                <a:latin typeface="Calibri" panose="020F0502020204030204" pitchFamily="34" charset="0"/>
                <a:ea typeface="Calibri" panose="020F0502020204030204" pitchFamily="34" charset="0"/>
                <a:cs typeface="Arial" panose="020B0604020202020204" pitchFamily="34" charset="0"/>
              </a:rPr>
              <a:t>The survivor</a:t>
            </a:r>
            <a:endParaRPr lang="en-AU" dirty="0"/>
          </a:p>
        </p:txBody>
      </p:sp>
      <p:sp>
        <p:nvSpPr>
          <p:cNvPr id="14" name="Content Placeholder 2">
            <a:extLst>
              <a:ext uri="{FF2B5EF4-FFF2-40B4-BE49-F238E27FC236}">
                <a16:creationId xmlns:a16="http://schemas.microsoft.com/office/drawing/2014/main" id="{38528E46-F4AC-FAD6-54E1-3137472CCC92}"/>
              </a:ext>
            </a:extLst>
          </p:cNvPr>
          <p:cNvSpPr txBox="1">
            <a:spLocks/>
          </p:cNvSpPr>
          <p:nvPr/>
        </p:nvSpPr>
        <p:spPr>
          <a:xfrm>
            <a:off x="8345669" y="1997733"/>
            <a:ext cx="2963161" cy="9355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atin typeface="Calibri" panose="020F0502020204030204" pitchFamily="34" charset="0"/>
                <a:ea typeface="Calibri" panose="020F0502020204030204" pitchFamily="34" charset="0"/>
                <a:cs typeface="Arial" panose="020B0604020202020204" pitchFamily="34" charset="0"/>
              </a:rPr>
              <a:t>The Person of Concern</a:t>
            </a:r>
            <a:endParaRPr lang="en-AU"/>
          </a:p>
        </p:txBody>
      </p:sp>
      <p:sp>
        <p:nvSpPr>
          <p:cNvPr id="15" name="Content Placeholder 2">
            <a:extLst>
              <a:ext uri="{FF2B5EF4-FFF2-40B4-BE49-F238E27FC236}">
                <a16:creationId xmlns:a16="http://schemas.microsoft.com/office/drawing/2014/main" id="{ACDF912E-77F2-60A6-FFB6-8347145BFA91}"/>
              </a:ext>
            </a:extLst>
          </p:cNvPr>
          <p:cNvSpPr txBox="1">
            <a:spLocks/>
          </p:cNvSpPr>
          <p:nvPr/>
        </p:nvSpPr>
        <p:spPr>
          <a:xfrm>
            <a:off x="4614419" y="3843151"/>
            <a:ext cx="2963161" cy="154541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atin typeface="Calibri" panose="020F0502020204030204" pitchFamily="34" charset="0"/>
                <a:ea typeface="Calibri" panose="020F0502020204030204" pitchFamily="34" charset="0"/>
                <a:cs typeface="Arial" panose="020B0604020202020204" pitchFamily="34" charset="0"/>
              </a:rPr>
              <a:t>Parents, family and extended family</a:t>
            </a:r>
            <a:endParaRPr lang="en-AU"/>
          </a:p>
        </p:txBody>
      </p:sp>
    </p:spTree>
    <p:extLst>
      <p:ext uri="{BB962C8B-B14F-4D97-AF65-F5344CB8AC3E}">
        <p14:creationId xmlns:p14="http://schemas.microsoft.com/office/powerpoint/2010/main" val="31645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9DB3C-8C87-DA86-B870-638340D330C5}"/>
              </a:ext>
            </a:extLst>
          </p:cNvPr>
          <p:cNvSpPr>
            <a:spLocks noGrp="1"/>
          </p:cNvSpPr>
          <p:nvPr>
            <p:ph type="title"/>
          </p:nvPr>
        </p:nvSpPr>
        <p:spPr>
          <a:xfrm>
            <a:off x="248920" y="0"/>
            <a:ext cx="10515600" cy="1325563"/>
          </a:xfrm>
        </p:spPr>
        <p:txBody>
          <a:bodyPr/>
          <a:lstStyle/>
          <a:p>
            <a:r>
              <a:rPr lang="en-AU" b="1">
                <a:latin typeface="+mn-lt"/>
              </a:rPr>
              <a:t>Offender Treatment</a:t>
            </a:r>
          </a:p>
        </p:txBody>
      </p:sp>
      <p:sp>
        <p:nvSpPr>
          <p:cNvPr id="3" name="Content Placeholder 2">
            <a:extLst>
              <a:ext uri="{FF2B5EF4-FFF2-40B4-BE49-F238E27FC236}">
                <a16:creationId xmlns:a16="http://schemas.microsoft.com/office/drawing/2014/main" id="{C3B36902-EF44-65ED-3C6E-BF3976AFC16F}"/>
              </a:ext>
            </a:extLst>
          </p:cNvPr>
          <p:cNvSpPr>
            <a:spLocks noGrp="1"/>
          </p:cNvSpPr>
          <p:nvPr>
            <p:ph idx="1"/>
          </p:nvPr>
        </p:nvSpPr>
        <p:spPr>
          <a:xfrm>
            <a:off x="178582" y="1584520"/>
            <a:ext cx="11834836" cy="4351338"/>
          </a:xfrm>
        </p:spPr>
        <p:txBody>
          <a:bodyPr>
            <a:noAutofit/>
          </a:bodyPr>
          <a:lstStyle/>
          <a:p>
            <a:pPr marL="0" indent="0" algn="ctr">
              <a:spcBef>
                <a:spcPts val="300"/>
              </a:spcBef>
              <a:spcAft>
                <a:spcPts val="300"/>
              </a:spcAft>
              <a:buNone/>
            </a:pPr>
            <a:r>
              <a:rPr lang="en-AU">
                <a:effectLst/>
                <a:latin typeface="Calibri" panose="020F0502020204030204" pitchFamily="34" charset="0"/>
                <a:ea typeface="Calibri" panose="020F0502020204030204" pitchFamily="34" charset="0"/>
                <a:cs typeface="Arial" panose="020B0604020202020204" pitchFamily="34" charset="0"/>
              </a:rPr>
              <a:t>“…Unfortunately, many people who have been convicted of committing child sexual offences wished they had sought professional support before they acted on their urges….</a:t>
            </a:r>
          </a:p>
          <a:p>
            <a:pPr marL="0" indent="0" algn="ctr">
              <a:spcBef>
                <a:spcPts val="300"/>
              </a:spcBef>
              <a:spcAft>
                <a:spcPts val="300"/>
              </a:spcAft>
              <a:buNone/>
            </a:pPr>
            <a:endParaRPr lang="en-AU">
              <a:effectLst/>
              <a:latin typeface="Calibri" panose="020F0502020204030204" pitchFamily="34" charset="0"/>
              <a:ea typeface="Calibri" panose="020F0502020204030204" pitchFamily="34" charset="0"/>
              <a:cs typeface="Arial" panose="020B0604020202020204" pitchFamily="34" charset="0"/>
            </a:endParaRPr>
          </a:p>
          <a:p>
            <a:pPr marL="0" indent="0" algn="ctr">
              <a:spcBef>
                <a:spcPts val="300"/>
              </a:spcBef>
              <a:spcAft>
                <a:spcPts val="300"/>
              </a:spcAft>
              <a:buNone/>
            </a:pPr>
            <a:r>
              <a:rPr lang="en-AU">
                <a:latin typeface="Calibri" panose="020F0502020204030204" pitchFamily="34" charset="0"/>
                <a:ea typeface="Calibri" panose="020F0502020204030204" pitchFamily="34" charset="0"/>
                <a:cs typeface="Arial" panose="020B0604020202020204" pitchFamily="34" charset="0"/>
              </a:rPr>
              <a:t>…</a:t>
            </a:r>
            <a:r>
              <a:rPr lang="en-AU">
                <a:effectLst/>
                <a:latin typeface="Calibri" panose="020F0502020204030204" pitchFamily="34" charset="0"/>
                <a:ea typeface="Calibri" panose="020F0502020204030204" pitchFamily="34" charset="0"/>
                <a:cs typeface="Arial" panose="020B0604020202020204" pitchFamily="34" charset="0"/>
              </a:rPr>
              <a:t>learning to manage sexual thoughts, feelings and behaviours involving children can rarely be achieved in isolation.….”</a:t>
            </a:r>
          </a:p>
          <a:p>
            <a:pPr marL="0" indent="0" algn="ctr">
              <a:spcBef>
                <a:spcPts val="300"/>
              </a:spcBef>
              <a:spcAft>
                <a:spcPts val="300"/>
              </a:spcAft>
              <a:buNone/>
            </a:pPr>
            <a:endParaRPr lang="en-AU" sz="2400">
              <a:effectLst/>
              <a:latin typeface="Calibri" panose="020F0502020204030204" pitchFamily="34" charset="0"/>
              <a:ea typeface="Calibri" panose="020F0502020204030204" pitchFamily="34" charset="0"/>
              <a:cs typeface="Arial" panose="020B0604020202020204" pitchFamily="34" charset="0"/>
            </a:endParaRPr>
          </a:p>
          <a:p>
            <a:pPr marL="0" indent="0" algn="ctr">
              <a:spcBef>
                <a:spcPts val="300"/>
              </a:spcBef>
              <a:spcAft>
                <a:spcPts val="300"/>
              </a:spcAft>
              <a:buNone/>
            </a:pPr>
            <a:r>
              <a:rPr lang="en-AU" sz="2400">
                <a:effectLst/>
                <a:latin typeface="Calibri" panose="020F0502020204030204" pitchFamily="34" charset="0"/>
                <a:ea typeface="Calibri" panose="020F0502020204030204" pitchFamily="34" charset="0"/>
                <a:cs typeface="Arial" panose="020B0604020202020204" pitchFamily="34" charset="0"/>
              </a:rPr>
              <a:t>Queensland Police Service Reportable Offender’s Information Brochure</a:t>
            </a:r>
          </a:p>
          <a:p>
            <a:pPr marL="0" indent="0" algn="ctr">
              <a:buNone/>
            </a:pPr>
            <a:endParaRPr lang="en-AU" sz="2300"/>
          </a:p>
        </p:txBody>
      </p:sp>
    </p:spTree>
    <p:extLst>
      <p:ext uri="{BB962C8B-B14F-4D97-AF65-F5344CB8AC3E}">
        <p14:creationId xmlns:p14="http://schemas.microsoft.com/office/powerpoint/2010/main" val="146473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138868-DECC-929C-017E-33763EE5D7C0}"/>
              </a:ext>
            </a:extLst>
          </p:cNvPr>
          <p:cNvSpPr>
            <a:spLocks noGrp="1"/>
          </p:cNvSpPr>
          <p:nvPr>
            <p:ph idx="1"/>
          </p:nvPr>
        </p:nvSpPr>
        <p:spPr>
          <a:xfrm>
            <a:off x="402287" y="3721642"/>
            <a:ext cx="2963161" cy="2707082"/>
          </a:xfrm>
        </p:spPr>
        <p:txBody>
          <a:bodyPr vert="horz" lIns="91440" tIns="45720" rIns="91440" bIns="45720" rtlCol="0" anchor="t">
            <a:normAutofit/>
          </a:bodyPr>
          <a:lstStyle/>
          <a:p>
            <a:pPr marL="0" indent="0" algn="ctr">
              <a:buNone/>
            </a:pPr>
            <a:r>
              <a:rPr lang="en-AU" sz="3200">
                <a:effectLst/>
                <a:latin typeface="Calibri" panose="020F0502020204030204" pitchFamily="34" charset="0"/>
                <a:ea typeface="Calibri" panose="020F0502020204030204" pitchFamily="34" charset="0"/>
                <a:cs typeface="Arial" panose="020B0604020202020204" pitchFamily="34" charset="0"/>
              </a:rPr>
              <a:t>Improved mental, emotional, spiritual </a:t>
            </a:r>
            <a:r>
              <a:rPr lang="en-AU" sz="3200">
                <a:latin typeface="Calibri" panose="020F0502020204030204" pitchFamily="34" charset="0"/>
                <a:ea typeface="Calibri" panose="020F0502020204030204" pitchFamily="34" charset="0"/>
                <a:cs typeface="Arial" panose="020B0604020202020204" pitchFamily="34" charset="0"/>
              </a:rPr>
              <a:t>h</a:t>
            </a:r>
            <a:r>
              <a:rPr lang="en-AU" sz="3200">
                <a:effectLst/>
                <a:latin typeface="Calibri" panose="020F0502020204030204" pitchFamily="34" charset="0"/>
                <a:ea typeface="Calibri" panose="020F0502020204030204" pitchFamily="34" charset="0"/>
                <a:cs typeface="Arial" panose="020B0604020202020204" pitchFamily="34" charset="0"/>
              </a:rPr>
              <a:t>ealth </a:t>
            </a:r>
            <a:endParaRPr lang="en-AU" sz="3200"/>
          </a:p>
        </p:txBody>
      </p:sp>
      <p:sp>
        <p:nvSpPr>
          <p:cNvPr id="8" name="Title 1">
            <a:extLst>
              <a:ext uri="{FF2B5EF4-FFF2-40B4-BE49-F238E27FC236}">
                <a16:creationId xmlns:a16="http://schemas.microsoft.com/office/drawing/2014/main" id="{C257EDCD-DD0E-B522-A475-8C47FBAED561}"/>
              </a:ext>
            </a:extLst>
          </p:cNvPr>
          <p:cNvSpPr>
            <a:spLocks noGrp="1"/>
          </p:cNvSpPr>
          <p:nvPr>
            <p:ph type="title"/>
          </p:nvPr>
        </p:nvSpPr>
        <p:spPr>
          <a:xfrm>
            <a:off x="838200" y="172625"/>
            <a:ext cx="10515600" cy="1325563"/>
          </a:xfrm>
        </p:spPr>
        <p:txBody>
          <a:bodyPr/>
          <a:lstStyle/>
          <a:p>
            <a:r>
              <a:rPr lang="en-AU" b="1">
                <a:latin typeface="+mn-lt"/>
              </a:rPr>
              <a:t>Pastoral Care for the Person of Concern</a:t>
            </a:r>
          </a:p>
        </p:txBody>
      </p:sp>
      <p:pic>
        <p:nvPicPr>
          <p:cNvPr id="4" name="Graphic 3" descr="Thumbs up sign with solid fill">
            <a:extLst>
              <a:ext uri="{FF2B5EF4-FFF2-40B4-BE49-F238E27FC236}">
                <a16:creationId xmlns:a16="http://schemas.microsoft.com/office/drawing/2014/main" id="{15C3DB2D-6E21-F361-EDD8-ED3041B174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4495" y="3842946"/>
            <a:ext cx="1795348" cy="1795348"/>
          </a:xfrm>
          <a:prstGeom prst="rect">
            <a:avLst/>
          </a:prstGeom>
        </p:spPr>
      </p:pic>
      <p:pic>
        <p:nvPicPr>
          <p:cNvPr id="7" name="Graphic 6" descr="Home1 with solid fill">
            <a:extLst>
              <a:ext uri="{FF2B5EF4-FFF2-40B4-BE49-F238E27FC236}">
                <a16:creationId xmlns:a16="http://schemas.microsoft.com/office/drawing/2014/main" id="{AA1333F8-88BA-2D90-DD0C-70207CD687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50949" y="3845498"/>
            <a:ext cx="1795348" cy="1795348"/>
          </a:xfrm>
          <a:prstGeom prst="rect">
            <a:avLst/>
          </a:prstGeom>
        </p:spPr>
      </p:pic>
      <p:pic>
        <p:nvPicPr>
          <p:cNvPr id="10" name="Graphic 9" descr="Bar graph with downward trend with solid fill">
            <a:extLst>
              <a:ext uri="{FF2B5EF4-FFF2-40B4-BE49-F238E27FC236}">
                <a16:creationId xmlns:a16="http://schemas.microsoft.com/office/drawing/2014/main" id="{1B7FD3AC-0FC3-FA3B-442D-B7B195232F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2348" y="1636067"/>
            <a:ext cx="1795348" cy="1795348"/>
          </a:xfrm>
          <a:prstGeom prst="rect">
            <a:avLst/>
          </a:prstGeom>
        </p:spPr>
      </p:pic>
      <p:pic>
        <p:nvPicPr>
          <p:cNvPr id="12" name="Graphic 11" descr="Right And Left Brain with solid fill">
            <a:extLst>
              <a:ext uri="{FF2B5EF4-FFF2-40B4-BE49-F238E27FC236}">
                <a16:creationId xmlns:a16="http://schemas.microsoft.com/office/drawing/2014/main" id="{F621D3EA-1603-ED48-3634-2FAE850421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13" y="1609532"/>
            <a:ext cx="1795348" cy="1795348"/>
          </a:xfrm>
          <a:prstGeom prst="rect">
            <a:avLst/>
          </a:prstGeom>
        </p:spPr>
      </p:pic>
      <p:sp>
        <p:nvSpPr>
          <p:cNvPr id="16" name="Content Placeholder 2">
            <a:extLst>
              <a:ext uri="{FF2B5EF4-FFF2-40B4-BE49-F238E27FC236}">
                <a16:creationId xmlns:a16="http://schemas.microsoft.com/office/drawing/2014/main" id="{CFF970F3-C6CC-280B-8CE3-DEDF47D17A4D}"/>
              </a:ext>
            </a:extLst>
          </p:cNvPr>
          <p:cNvSpPr txBox="1">
            <a:spLocks/>
          </p:cNvSpPr>
          <p:nvPr/>
        </p:nvSpPr>
        <p:spPr>
          <a:xfrm>
            <a:off x="3301809" y="1545420"/>
            <a:ext cx="2963161" cy="20008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200">
                <a:latin typeface="Calibri" panose="020F0502020204030204" pitchFamily="34" charset="0"/>
                <a:ea typeface="Calibri" panose="020F0502020204030204" pitchFamily="34" charset="0"/>
                <a:cs typeface="Arial" panose="020B0604020202020204" pitchFamily="34" charset="0"/>
              </a:rPr>
              <a:t>Adopting positive strategies, avoiding triggers</a:t>
            </a:r>
            <a:endParaRPr lang="en-AU" sz="3200"/>
          </a:p>
        </p:txBody>
      </p:sp>
      <p:sp>
        <p:nvSpPr>
          <p:cNvPr id="17" name="Content Placeholder 2">
            <a:extLst>
              <a:ext uri="{FF2B5EF4-FFF2-40B4-BE49-F238E27FC236}">
                <a16:creationId xmlns:a16="http://schemas.microsoft.com/office/drawing/2014/main" id="{9C179FC2-54A2-8AEE-D6A7-82DC3037471E}"/>
              </a:ext>
            </a:extLst>
          </p:cNvPr>
          <p:cNvSpPr txBox="1">
            <a:spLocks/>
          </p:cNvSpPr>
          <p:nvPr/>
        </p:nvSpPr>
        <p:spPr>
          <a:xfrm>
            <a:off x="6186805" y="3818978"/>
            <a:ext cx="2963161" cy="27070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200">
                <a:latin typeface="Calibri" panose="020F0502020204030204" pitchFamily="34" charset="0"/>
                <a:ea typeface="Calibri" panose="020F0502020204030204" pitchFamily="34" charset="0"/>
                <a:cs typeface="Arial" panose="020B0604020202020204" pitchFamily="34" charset="0"/>
              </a:rPr>
              <a:t>Reduced stress and decreased likelihood of </a:t>
            </a:r>
            <a:br>
              <a:rPr lang="en-AU" sz="3200">
                <a:latin typeface="Calibri" panose="020F0502020204030204" pitchFamily="34" charset="0"/>
                <a:ea typeface="Calibri" panose="020F0502020204030204" pitchFamily="34" charset="0"/>
                <a:cs typeface="Arial" panose="020B0604020202020204" pitchFamily="34" charset="0"/>
              </a:rPr>
            </a:br>
            <a:r>
              <a:rPr lang="en-AU" sz="3200">
                <a:latin typeface="Calibri" panose="020F0502020204030204" pitchFamily="34" charset="0"/>
                <a:ea typeface="Calibri" panose="020F0502020204030204" pitchFamily="34" charset="0"/>
                <a:cs typeface="Arial" panose="020B0604020202020204" pitchFamily="34" charset="0"/>
              </a:rPr>
              <a:t>re-offending</a:t>
            </a:r>
            <a:endParaRPr lang="en-AU" sz="3200"/>
          </a:p>
        </p:txBody>
      </p:sp>
      <p:sp>
        <p:nvSpPr>
          <p:cNvPr id="18" name="Content Placeholder 2">
            <a:extLst>
              <a:ext uri="{FF2B5EF4-FFF2-40B4-BE49-F238E27FC236}">
                <a16:creationId xmlns:a16="http://schemas.microsoft.com/office/drawing/2014/main" id="{8306D503-0C48-A772-7918-5991B05C3F4B}"/>
              </a:ext>
            </a:extLst>
          </p:cNvPr>
          <p:cNvSpPr txBox="1">
            <a:spLocks/>
          </p:cNvSpPr>
          <p:nvPr/>
        </p:nvSpPr>
        <p:spPr>
          <a:xfrm>
            <a:off x="9205178" y="1557946"/>
            <a:ext cx="2689776" cy="18985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200">
                <a:latin typeface="Calibri" panose="020F0502020204030204" pitchFamily="34" charset="0"/>
                <a:ea typeface="Calibri" panose="020F0502020204030204" pitchFamily="34" charset="0"/>
                <a:cs typeface="Arial" panose="020B0604020202020204" pitchFamily="34" charset="0"/>
              </a:rPr>
              <a:t>Safe Environment for worship </a:t>
            </a:r>
            <a:br>
              <a:rPr lang="en-AU" sz="3200">
                <a:latin typeface="Calibri" panose="020F0502020204030204" pitchFamily="34" charset="0"/>
                <a:ea typeface="Calibri" panose="020F0502020204030204" pitchFamily="34" charset="0"/>
                <a:cs typeface="Arial" panose="020B0604020202020204" pitchFamily="34" charset="0"/>
              </a:rPr>
            </a:br>
            <a:r>
              <a:rPr lang="en-AU" sz="3200">
                <a:latin typeface="Calibri" panose="020F0502020204030204" pitchFamily="34" charset="0"/>
                <a:ea typeface="Calibri" panose="020F0502020204030204" pitchFamily="34" charset="0"/>
                <a:cs typeface="Arial" panose="020B0604020202020204" pitchFamily="34" charset="0"/>
              </a:rPr>
              <a:t>for POC</a:t>
            </a:r>
            <a:endParaRPr lang="en-AU" sz="3200"/>
          </a:p>
        </p:txBody>
      </p:sp>
    </p:spTree>
    <p:extLst>
      <p:ext uri="{BB962C8B-B14F-4D97-AF65-F5344CB8AC3E}">
        <p14:creationId xmlns:p14="http://schemas.microsoft.com/office/powerpoint/2010/main" val="394022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670B-2ADC-49D9-4C85-951B7EC9900A}"/>
              </a:ext>
            </a:extLst>
          </p:cNvPr>
          <p:cNvSpPr>
            <a:spLocks noGrp="1"/>
          </p:cNvSpPr>
          <p:nvPr>
            <p:ph type="title"/>
          </p:nvPr>
        </p:nvSpPr>
        <p:spPr>
          <a:xfrm>
            <a:off x="838200" y="156583"/>
            <a:ext cx="10515600" cy="1325563"/>
          </a:xfrm>
        </p:spPr>
        <p:txBody>
          <a:bodyPr>
            <a:normAutofit/>
          </a:bodyPr>
          <a:lstStyle/>
          <a:p>
            <a:r>
              <a:rPr lang="en-AU" b="1">
                <a:latin typeface="Calibri" panose="020F0502020204030204" pitchFamily="34" charset="0"/>
                <a:ea typeface="Calibri" panose="020F0502020204030204" pitchFamily="34" charset="0"/>
                <a:cs typeface="Arial" panose="020B0604020202020204" pitchFamily="34" charset="0"/>
              </a:rPr>
              <a:t>Purpose</a:t>
            </a:r>
            <a:endParaRPr lang="en-AU"/>
          </a:p>
        </p:txBody>
      </p:sp>
      <p:sp>
        <p:nvSpPr>
          <p:cNvPr id="3" name="Content Placeholder 2">
            <a:extLst>
              <a:ext uri="{FF2B5EF4-FFF2-40B4-BE49-F238E27FC236}">
                <a16:creationId xmlns:a16="http://schemas.microsoft.com/office/drawing/2014/main" id="{B2A97C1F-AE49-F369-64F4-ED338082D3C5}"/>
              </a:ext>
            </a:extLst>
          </p:cNvPr>
          <p:cNvSpPr>
            <a:spLocks noGrp="1"/>
          </p:cNvSpPr>
          <p:nvPr>
            <p:ph idx="1"/>
          </p:nvPr>
        </p:nvSpPr>
        <p:spPr>
          <a:xfrm>
            <a:off x="838200" y="1633121"/>
            <a:ext cx="10515600" cy="4351338"/>
          </a:xfrm>
        </p:spPr>
        <p:txBody>
          <a:bodyPr>
            <a:normAutofit/>
          </a:bodyPr>
          <a:lstStyle/>
          <a:p>
            <a:pPr marL="0" indent="0">
              <a:spcBef>
                <a:spcPts val="300"/>
              </a:spcBef>
              <a:spcAft>
                <a:spcPts val="300"/>
              </a:spcAft>
              <a:buNone/>
            </a:pPr>
            <a:r>
              <a:rPr lang="en-AU">
                <a:effectLst/>
                <a:latin typeface="Calibri" panose="020F0502020204030204" pitchFamily="34" charset="0"/>
                <a:ea typeface="Calibri" panose="020F0502020204030204" pitchFamily="34" charset="0"/>
                <a:cs typeface="Arial" panose="020B0604020202020204" pitchFamily="34" charset="0"/>
              </a:rPr>
              <a:t>To gain an understanding of:</a:t>
            </a:r>
          </a:p>
          <a:p>
            <a:r>
              <a:rPr lang="en-US"/>
              <a:t>Who is a Person of Concern. </a:t>
            </a:r>
          </a:p>
          <a:p>
            <a:r>
              <a:rPr lang="en-US"/>
              <a:t>Processes for a Person of Concern. </a:t>
            </a:r>
          </a:p>
          <a:p>
            <a:r>
              <a:rPr lang="en-US"/>
              <a:t>Safety Agreements. </a:t>
            </a:r>
          </a:p>
          <a:p>
            <a:r>
              <a:rPr lang="en-US"/>
              <a:t>Reporting requirements.</a:t>
            </a:r>
          </a:p>
          <a:p>
            <a:pPr>
              <a:spcBef>
                <a:spcPts val="300"/>
              </a:spcBef>
              <a:spcAft>
                <a:spcPts val="300"/>
              </a:spcAft>
            </a:pPr>
            <a:endParaRPr lang="en-AU">
              <a:effectLst/>
              <a:latin typeface="Calibri" panose="020F0502020204030204" pitchFamily="34" charset="0"/>
              <a:ea typeface="Calibri" panose="020F0502020204030204" pitchFamily="34" charset="0"/>
              <a:cs typeface="Arial" panose="020B0604020202020204" pitchFamily="34" charset="0"/>
            </a:endParaRPr>
          </a:p>
          <a:p>
            <a:endParaRPr lang="en-AU"/>
          </a:p>
        </p:txBody>
      </p:sp>
    </p:spTree>
    <p:extLst>
      <p:ext uri="{BB962C8B-B14F-4D97-AF65-F5344CB8AC3E}">
        <p14:creationId xmlns:p14="http://schemas.microsoft.com/office/powerpoint/2010/main" val="791778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BE9C-E1A6-98DB-810E-FB2DB15AB37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A2AED15-49B1-255F-DA30-A45ABBD6E7D5}"/>
              </a:ext>
            </a:extLst>
          </p:cNvPr>
          <p:cNvSpPr txBox="1"/>
          <p:nvPr/>
        </p:nvSpPr>
        <p:spPr>
          <a:xfrm>
            <a:off x="693420" y="1589730"/>
            <a:ext cx="10805160" cy="2154436"/>
          </a:xfrm>
          <a:prstGeom prst="rect">
            <a:avLst/>
          </a:prstGeom>
          <a:noFill/>
        </p:spPr>
        <p:txBody>
          <a:bodyPr wrap="square" rtlCol="0">
            <a:spAutoFit/>
          </a:bodyPr>
          <a:lstStyle/>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Assessing the </a:t>
            </a:r>
          </a:p>
          <a:p>
            <a:pPr algn="ctr"/>
            <a:r>
              <a:rPr lang="en-US" sz="5400" b="1">
                <a:solidFill>
                  <a:srgbClr val="2C5629"/>
                </a:solidFill>
                <a:ea typeface="Calibri" panose="020F0502020204030204" pitchFamily="34" charset="0"/>
                <a:cs typeface="Times New Roman" panose="02020603050405020304" pitchFamily="18" charset="0"/>
              </a:rPr>
              <a:t>Next Steps </a:t>
            </a:r>
            <a:endParaRPr lang="en-AU" sz="3600" b="1">
              <a:solidFill>
                <a:srgbClr val="2C5629"/>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5729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2E12-2E1A-C6EC-1CAB-33D97572F071}"/>
              </a:ext>
            </a:extLst>
          </p:cNvPr>
          <p:cNvSpPr>
            <a:spLocks noGrp="1"/>
          </p:cNvSpPr>
          <p:nvPr>
            <p:ph type="title"/>
          </p:nvPr>
        </p:nvSpPr>
        <p:spPr>
          <a:xfrm>
            <a:off x="477520" y="122318"/>
            <a:ext cx="10515600" cy="1325563"/>
          </a:xfrm>
        </p:spPr>
        <p:txBody>
          <a:bodyPr/>
          <a:lstStyle/>
          <a:p>
            <a:r>
              <a:rPr lang="en-AU" b="1">
                <a:latin typeface="+mn-lt"/>
              </a:rPr>
              <a:t>Why offer a Safety Agreement?</a:t>
            </a:r>
          </a:p>
        </p:txBody>
      </p:sp>
      <p:grpSp>
        <p:nvGrpSpPr>
          <p:cNvPr id="18" name="Group 17">
            <a:extLst>
              <a:ext uri="{FF2B5EF4-FFF2-40B4-BE49-F238E27FC236}">
                <a16:creationId xmlns:a16="http://schemas.microsoft.com/office/drawing/2014/main" id="{4D9F710C-4B7B-881E-04E9-190A1D9051E2}"/>
              </a:ext>
            </a:extLst>
          </p:cNvPr>
          <p:cNvGrpSpPr/>
          <p:nvPr/>
        </p:nvGrpSpPr>
        <p:grpSpPr>
          <a:xfrm>
            <a:off x="477520" y="1447881"/>
            <a:ext cx="7757160" cy="4371102"/>
            <a:chOff x="2026920" y="1529161"/>
            <a:chExt cx="8138160" cy="4371102"/>
          </a:xfrm>
        </p:grpSpPr>
        <p:sp>
          <p:nvSpPr>
            <p:cNvPr id="13" name="Rectangle: Rounded Corners 12">
              <a:extLst>
                <a:ext uri="{FF2B5EF4-FFF2-40B4-BE49-F238E27FC236}">
                  <a16:creationId xmlns:a16="http://schemas.microsoft.com/office/drawing/2014/main" id="{D1C9F69C-1610-7291-1862-8E6DAB440209}"/>
                </a:ext>
              </a:extLst>
            </p:cNvPr>
            <p:cNvSpPr/>
            <p:nvPr/>
          </p:nvSpPr>
          <p:spPr>
            <a:xfrm>
              <a:off x="2407920" y="2580563"/>
              <a:ext cx="3464560" cy="1544320"/>
            </a:xfrm>
            <a:prstGeom prst="roundRect">
              <a:avLst/>
            </a:prstGeom>
            <a:solidFill>
              <a:srgbClr val="CAD5C4"/>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3600">
                  <a:solidFill>
                    <a:schemeClr val="tx1"/>
                  </a:solidFill>
                </a:rPr>
                <a:t>Fairness</a:t>
              </a:r>
              <a:endParaRPr lang="en-AU">
                <a:solidFill>
                  <a:schemeClr val="tx1"/>
                </a:solidFill>
              </a:endParaRPr>
            </a:p>
          </p:txBody>
        </p:sp>
        <p:sp>
          <p:nvSpPr>
            <p:cNvPr id="14" name="Rectangle: Rounded Corners 13">
              <a:extLst>
                <a:ext uri="{FF2B5EF4-FFF2-40B4-BE49-F238E27FC236}">
                  <a16:creationId xmlns:a16="http://schemas.microsoft.com/office/drawing/2014/main" id="{8235D859-20C8-0C33-43AC-4515413DA3E6}"/>
                </a:ext>
              </a:extLst>
            </p:cNvPr>
            <p:cNvSpPr/>
            <p:nvPr/>
          </p:nvSpPr>
          <p:spPr>
            <a:xfrm>
              <a:off x="2407920" y="4355943"/>
              <a:ext cx="3464560" cy="1544320"/>
            </a:xfrm>
            <a:prstGeom prst="roundRect">
              <a:avLst/>
            </a:prstGeom>
            <a:solidFill>
              <a:srgbClr val="9DD29C"/>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sz="3200">
                  <a:solidFill>
                    <a:schemeClr val="tx1"/>
                  </a:solidFill>
                </a:rPr>
                <a:t>Equity</a:t>
              </a:r>
              <a:endParaRPr lang="en-AU">
                <a:solidFill>
                  <a:schemeClr val="tx1"/>
                </a:solidFill>
              </a:endParaRPr>
            </a:p>
          </p:txBody>
        </p:sp>
        <p:sp>
          <p:nvSpPr>
            <p:cNvPr id="15" name="Rectangle: Rounded Corners 14">
              <a:extLst>
                <a:ext uri="{FF2B5EF4-FFF2-40B4-BE49-F238E27FC236}">
                  <a16:creationId xmlns:a16="http://schemas.microsoft.com/office/drawing/2014/main" id="{4F669724-9301-B35D-6023-3137AF289414}"/>
                </a:ext>
              </a:extLst>
            </p:cNvPr>
            <p:cNvSpPr/>
            <p:nvPr/>
          </p:nvSpPr>
          <p:spPr>
            <a:xfrm>
              <a:off x="6319522" y="4340622"/>
              <a:ext cx="3464560" cy="1544320"/>
            </a:xfrm>
            <a:prstGeom prst="roundRect">
              <a:avLst/>
            </a:prstGeom>
            <a:solidFill>
              <a:srgbClr val="59984F"/>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3200"/>
                <a:t>Equality</a:t>
              </a:r>
              <a:endParaRPr lang="en-AU"/>
            </a:p>
          </p:txBody>
        </p:sp>
        <p:sp>
          <p:nvSpPr>
            <p:cNvPr id="16" name="Rectangle: Rounded Corners 15">
              <a:extLst>
                <a:ext uri="{FF2B5EF4-FFF2-40B4-BE49-F238E27FC236}">
                  <a16:creationId xmlns:a16="http://schemas.microsoft.com/office/drawing/2014/main" id="{13EF13C9-DF89-598B-4242-65F7D1381D3D}"/>
                </a:ext>
              </a:extLst>
            </p:cNvPr>
            <p:cNvSpPr/>
            <p:nvPr/>
          </p:nvSpPr>
          <p:spPr>
            <a:xfrm>
              <a:off x="6319522" y="2580563"/>
              <a:ext cx="3464560" cy="1544320"/>
            </a:xfrm>
            <a:prstGeom prst="roundRect">
              <a:avLst/>
            </a:prstGeom>
            <a:solidFill>
              <a:srgbClr val="699667"/>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3200">
                  <a:latin typeface="Calibri" panose="020F0502020204030204" pitchFamily="34" charset="0"/>
                  <a:ea typeface="Calibri" panose="020F0502020204030204" pitchFamily="34" charset="0"/>
                  <a:cs typeface="Arial" panose="020B0604020202020204" pitchFamily="34" charset="0"/>
                </a:rPr>
                <a:t>R</a:t>
              </a:r>
              <a:r>
                <a:rPr lang="en-AU" sz="3200">
                  <a:effectLst/>
                  <a:latin typeface="Calibri" panose="020F0502020204030204" pitchFamily="34" charset="0"/>
                  <a:ea typeface="Calibri" panose="020F0502020204030204" pitchFamily="34" charset="0"/>
                  <a:cs typeface="Arial" panose="020B0604020202020204" pitchFamily="34" charset="0"/>
                </a:rPr>
                <a:t>easonableness</a:t>
              </a:r>
              <a:endParaRPr lang="en-AU"/>
            </a:p>
          </p:txBody>
        </p:sp>
        <p:sp>
          <p:nvSpPr>
            <p:cNvPr id="17" name="Rectangle: Rounded Corners 16">
              <a:extLst>
                <a:ext uri="{FF2B5EF4-FFF2-40B4-BE49-F238E27FC236}">
                  <a16:creationId xmlns:a16="http://schemas.microsoft.com/office/drawing/2014/main" id="{55A2B9B9-5FC9-D3E9-4186-83284780498E}"/>
                </a:ext>
              </a:extLst>
            </p:cNvPr>
            <p:cNvSpPr/>
            <p:nvPr/>
          </p:nvSpPr>
          <p:spPr>
            <a:xfrm>
              <a:off x="2026920" y="1529161"/>
              <a:ext cx="8138160" cy="82034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a:effectLst/>
                  <a:latin typeface="Calibri" panose="020F0502020204030204" pitchFamily="34" charset="0"/>
                  <a:ea typeface="Calibri" panose="020F0502020204030204" pitchFamily="34" charset="0"/>
                  <a:cs typeface="Arial" panose="020B0604020202020204" pitchFamily="34" charset="0"/>
                </a:rPr>
                <a:t>Natural Justice</a:t>
              </a:r>
              <a:endParaRPr lang="en-AU" sz="2000"/>
            </a:p>
          </p:txBody>
        </p:sp>
      </p:grpSp>
      <p:sp>
        <p:nvSpPr>
          <p:cNvPr id="19" name="TextBox 18">
            <a:extLst>
              <a:ext uri="{FF2B5EF4-FFF2-40B4-BE49-F238E27FC236}">
                <a16:creationId xmlns:a16="http://schemas.microsoft.com/office/drawing/2014/main" id="{179AAD71-D0FD-B84E-898C-30920B8E469A}"/>
              </a:ext>
            </a:extLst>
          </p:cNvPr>
          <p:cNvSpPr txBox="1"/>
          <p:nvPr/>
        </p:nvSpPr>
        <p:spPr>
          <a:xfrm>
            <a:off x="8412119" y="1999835"/>
            <a:ext cx="3302361" cy="3046988"/>
          </a:xfrm>
          <a:prstGeom prst="rect">
            <a:avLst/>
          </a:prstGeom>
          <a:noFill/>
        </p:spPr>
        <p:txBody>
          <a:bodyPr wrap="square" lIns="91440" tIns="45720" rIns="91440" bIns="45720" rtlCol="0" anchor="t">
            <a:spAutoFit/>
          </a:bodyPr>
          <a:lstStyle/>
          <a:p>
            <a:pPr algn="ctr">
              <a:spcBef>
                <a:spcPts val="300"/>
              </a:spcBef>
              <a:spcAft>
                <a:spcPts val="300"/>
              </a:spcAft>
            </a:pPr>
            <a:r>
              <a:rPr lang="en-AU" sz="3200">
                <a:latin typeface="Calibri"/>
                <a:ea typeface="Calibri"/>
                <a:cs typeface="Arial"/>
              </a:rPr>
              <a:t>What reasons would</a:t>
            </a:r>
            <a:r>
              <a:rPr lang="en-AU" sz="3200">
                <a:effectLst/>
                <a:latin typeface="Calibri"/>
                <a:ea typeface="Calibri"/>
                <a:cs typeface="Arial"/>
              </a:rPr>
              <a:t> support the decision to offer a </a:t>
            </a:r>
            <a:r>
              <a:rPr lang="en-AU" sz="3200">
                <a:latin typeface="Calibri"/>
                <a:ea typeface="Calibri"/>
                <a:cs typeface="Arial"/>
              </a:rPr>
              <a:t>Safety</a:t>
            </a:r>
            <a:r>
              <a:rPr lang="en-AU" sz="3200">
                <a:effectLst/>
                <a:latin typeface="Calibri"/>
                <a:ea typeface="Calibri"/>
                <a:cs typeface="Arial"/>
              </a:rPr>
              <a:t> </a:t>
            </a:r>
            <a:r>
              <a:rPr lang="en-AU" sz="3200">
                <a:latin typeface="Calibri"/>
                <a:ea typeface="Calibri"/>
                <a:cs typeface="Arial"/>
              </a:rPr>
              <a:t>Agreement</a:t>
            </a:r>
            <a:r>
              <a:rPr lang="en-AU" sz="3200">
                <a:effectLst/>
                <a:latin typeface="Calibri"/>
                <a:ea typeface="Calibri"/>
                <a:cs typeface="Arial"/>
              </a:rPr>
              <a:t> to a Person of Concern?</a:t>
            </a:r>
          </a:p>
        </p:txBody>
      </p:sp>
    </p:spTree>
    <p:extLst>
      <p:ext uri="{BB962C8B-B14F-4D97-AF65-F5344CB8AC3E}">
        <p14:creationId xmlns:p14="http://schemas.microsoft.com/office/powerpoint/2010/main" val="3879937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A135-E25D-8862-2E67-D5AF12CA4EF7}"/>
              </a:ext>
            </a:extLst>
          </p:cNvPr>
          <p:cNvSpPr>
            <a:spLocks noGrp="1"/>
          </p:cNvSpPr>
          <p:nvPr>
            <p:ph type="title"/>
          </p:nvPr>
        </p:nvSpPr>
        <p:spPr>
          <a:xfrm>
            <a:off x="622300" y="185249"/>
            <a:ext cx="8887812" cy="1325563"/>
          </a:xfrm>
        </p:spPr>
        <p:txBody>
          <a:bodyPr>
            <a:normAutofit/>
          </a:bodyPr>
          <a:lstStyle/>
          <a:p>
            <a:r>
              <a:rPr lang="en-US" b="1">
                <a:latin typeface="+mn-lt"/>
              </a:rPr>
              <a:t>Risk Assessment </a:t>
            </a:r>
            <a:endParaRPr lang="en-AU">
              <a:latin typeface="+mn-lt"/>
            </a:endParaRPr>
          </a:p>
        </p:txBody>
      </p:sp>
      <p:sp>
        <p:nvSpPr>
          <p:cNvPr id="3" name="Content Placeholder 2">
            <a:extLst>
              <a:ext uri="{FF2B5EF4-FFF2-40B4-BE49-F238E27FC236}">
                <a16:creationId xmlns:a16="http://schemas.microsoft.com/office/drawing/2014/main" id="{BCDE4931-6F8C-CBB8-5FF8-40E461062AD0}"/>
              </a:ext>
            </a:extLst>
          </p:cNvPr>
          <p:cNvSpPr>
            <a:spLocks noGrp="1"/>
          </p:cNvSpPr>
          <p:nvPr>
            <p:ph idx="1"/>
          </p:nvPr>
        </p:nvSpPr>
        <p:spPr>
          <a:xfrm>
            <a:off x="838200" y="3165757"/>
            <a:ext cx="10515600" cy="2745190"/>
          </a:xfrm>
        </p:spPr>
        <p:txBody>
          <a:bodyPr/>
          <a:lstStyle/>
          <a:p>
            <a:pPr marL="742950" indent="-742950">
              <a:buFont typeface="+mj-lt"/>
              <a:buAutoNum type="arabicPeriod"/>
            </a:pPr>
            <a:r>
              <a:rPr lang="en-AU" dirty="0"/>
              <a:t>What key things should be considered in the Risk Assessment?</a:t>
            </a:r>
          </a:p>
          <a:p>
            <a:pPr marL="742950" indent="-742950">
              <a:buFont typeface="+mj-lt"/>
              <a:buAutoNum type="arabicPeriod"/>
            </a:pPr>
            <a:r>
              <a:rPr lang="en-AU" dirty="0"/>
              <a:t>Who should be consulted?</a:t>
            </a:r>
          </a:p>
        </p:txBody>
      </p:sp>
      <p:sp>
        <p:nvSpPr>
          <p:cNvPr id="4" name="Content Placeholder 2">
            <a:extLst>
              <a:ext uri="{FF2B5EF4-FFF2-40B4-BE49-F238E27FC236}">
                <a16:creationId xmlns:a16="http://schemas.microsoft.com/office/drawing/2014/main" id="{C262B76E-45C1-9C54-62E8-B197ED207BE7}"/>
              </a:ext>
            </a:extLst>
          </p:cNvPr>
          <p:cNvSpPr txBox="1">
            <a:spLocks/>
          </p:cNvSpPr>
          <p:nvPr/>
        </p:nvSpPr>
        <p:spPr>
          <a:xfrm>
            <a:off x="838200" y="160209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Assess the suitability of offering a Safety </a:t>
            </a:r>
            <a:br>
              <a:rPr lang="en-AU" dirty="0"/>
            </a:br>
            <a:r>
              <a:rPr lang="en-AU" dirty="0"/>
              <a:t>Agreement. </a:t>
            </a:r>
          </a:p>
        </p:txBody>
      </p:sp>
      <p:pic>
        <p:nvPicPr>
          <p:cNvPr id="6" name="Picture 5" descr="A cartoon character measuring a risk&#10;&#10;AI-generated content may be incorrect.">
            <a:extLst>
              <a:ext uri="{FF2B5EF4-FFF2-40B4-BE49-F238E27FC236}">
                <a16:creationId xmlns:a16="http://schemas.microsoft.com/office/drawing/2014/main" id="{BB3937D5-4EB0-C3B3-C86C-F624C8E5DA97}"/>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729875" y="185249"/>
            <a:ext cx="3096985" cy="3157870"/>
          </a:xfrm>
          <a:prstGeom prst="rect">
            <a:avLst/>
          </a:prstGeom>
        </p:spPr>
      </p:pic>
    </p:spTree>
    <p:extLst>
      <p:ext uri="{BB962C8B-B14F-4D97-AF65-F5344CB8AC3E}">
        <p14:creationId xmlns:p14="http://schemas.microsoft.com/office/powerpoint/2010/main" val="2214481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305DA-C005-709A-A769-0BEFDACB264F}"/>
            </a:ext>
          </a:extLst>
        </p:cNvPr>
        <p:cNvGrpSpPr/>
        <p:nvPr/>
      </p:nvGrpSpPr>
      <p:grpSpPr>
        <a:xfrm>
          <a:off x="0" y="0"/>
          <a:ext cx="0" cy="0"/>
          <a:chOff x="0" y="0"/>
          <a:chExt cx="0" cy="0"/>
        </a:xfrm>
      </p:grpSpPr>
      <p:sp>
        <p:nvSpPr>
          <p:cNvPr id="3" name="Arrow: Chevron 2">
            <a:extLst>
              <a:ext uri="{FF2B5EF4-FFF2-40B4-BE49-F238E27FC236}">
                <a16:creationId xmlns:a16="http://schemas.microsoft.com/office/drawing/2014/main" id="{02DB5FAF-B712-7145-F170-5AEB2836D738}"/>
              </a:ext>
            </a:extLst>
          </p:cNvPr>
          <p:cNvSpPr/>
          <p:nvPr/>
        </p:nvSpPr>
        <p:spPr>
          <a:xfrm rot="5400000">
            <a:off x="6088692" y="-1853753"/>
            <a:ext cx="959564" cy="5294323"/>
          </a:xfrm>
          <a:prstGeom prst="chevron">
            <a:avLst>
              <a:gd name="adj" fmla="val 20266"/>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Identify Person of Concern (POC)</a:t>
            </a:r>
          </a:p>
        </p:txBody>
      </p:sp>
      <p:sp>
        <p:nvSpPr>
          <p:cNvPr id="4" name="Arrow: Chevron 3">
            <a:extLst>
              <a:ext uri="{FF2B5EF4-FFF2-40B4-BE49-F238E27FC236}">
                <a16:creationId xmlns:a16="http://schemas.microsoft.com/office/drawing/2014/main" id="{94FEA337-F4DA-2B3E-D7CD-DDD3320F375C}"/>
              </a:ext>
            </a:extLst>
          </p:cNvPr>
          <p:cNvSpPr/>
          <p:nvPr/>
        </p:nvSpPr>
        <p:spPr>
          <a:xfrm rot="5400000">
            <a:off x="3383471" y="1794161"/>
            <a:ext cx="959564" cy="5294321"/>
          </a:xfrm>
          <a:prstGeom prst="chevron">
            <a:avLst>
              <a:gd name="adj" fmla="val 20266"/>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Accepted</a:t>
            </a:r>
          </a:p>
        </p:txBody>
      </p:sp>
      <p:sp>
        <p:nvSpPr>
          <p:cNvPr id="12" name="Arrow: Chevron 11">
            <a:extLst>
              <a:ext uri="{FF2B5EF4-FFF2-40B4-BE49-F238E27FC236}">
                <a16:creationId xmlns:a16="http://schemas.microsoft.com/office/drawing/2014/main" id="{6C0074CE-5505-254C-FBA0-670D86063B23}"/>
              </a:ext>
            </a:extLst>
          </p:cNvPr>
          <p:cNvSpPr/>
          <p:nvPr/>
        </p:nvSpPr>
        <p:spPr>
          <a:xfrm rot="5400000">
            <a:off x="6088698" y="-1001086"/>
            <a:ext cx="959564" cy="5294323"/>
          </a:xfrm>
          <a:prstGeom prst="chevron">
            <a:avLst>
              <a:gd name="adj" fmla="val 20266"/>
            </a:avLst>
          </a:prstGeom>
          <a:solidFill>
            <a:srgbClr val="D57428"/>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Complete Risk Assessment for POC</a:t>
            </a:r>
          </a:p>
        </p:txBody>
      </p:sp>
      <p:sp>
        <p:nvSpPr>
          <p:cNvPr id="13" name="Arrow: Chevron 12">
            <a:extLst>
              <a:ext uri="{FF2B5EF4-FFF2-40B4-BE49-F238E27FC236}">
                <a16:creationId xmlns:a16="http://schemas.microsoft.com/office/drawing/2014/main" id="{8E8BDCA7-5824-BF96-9104-C9E20FAD2397}"/>
              </a:ext>
            </a:extLst>
          </p:cNvPr>
          <p:cNvSpPr/>
          <p:nvPr/>
        </p:nvSpPr>
        <p:spPr>
          <a:xfrm rot="5400000">
            <a:off x="6088696" y="-144710"/>
            <a:ext cx="959564" cy="5294321"/>
          </a:xfrm>
          <a:prstGeom prst="chevron">
            <a:avLst>
              <a:gd name="adj" fmla="val 20266"/>
            </a:avLst>
          </a:prstGeom>
          <a:solidFill>
            <a:srgbClr val="E3B69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Recruit Monitors</a:t>
            </a:r>
          </a:p>
        </p:txBody>
      </p:sp>
      <p:sp>
        <p:nvSpPr>
          <p:cNvPr id="15" name="Arrow: Chevron 14">
            <a:extLst>
              <a:ext uri="{FF2B5EF4-FFF2-40B4-BE49-F238E27FC236}">
                <a16:creationId xmlns:a16="http://schemas.microsoft.com/office/drawing/2014/main" id="{BD7FA30D-E666-51AE-00DF-D1CBE15D5387}"/>
              </a:ext>
            </a:extLst>
          </p:cNvPr>
          <p:cNvSpPr/>
          <p:nvPr/>
        </p:nvSpPr>
        <p:spPr>
          <a:xfrm rot="5400000">
            <a:off x="6088694" y="710270"/>
            <a:ext cx="959564" cy="5294321"/>
          </a:xfrm>
          <a:prstGeom prst="chevron">
            <a:avLst>
              <a:gd name="adj" fmla="val 20266"/>
            </a:avLst>
          </a:prstGeom>
          <a:solidFill>
            <a:srgbClr val="F4E5D9"/>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Safety Agreement offered</a:t>
            </a:r>
          </a:p>
        </p:txBody>
      </p:sp>
      <p:sp>
        <p:nvSpPr>
          <p:cNvPr id="17" name="Arrow: Chevron 16">
            <a:extLst>
              <a:ext uri="{FF2B5EF4-FFF2-40B4-BE49-F238E27FC236}">
                <a16:creationId xmlns:a16="http://schemas.microsoft.com/office/drawing/2014/main" id="{CFE35C1D-2083-F61F-474A-868282B9E832}"/>
              </a:ext>
            </a:extLst>
          </p:cNvPr>
          <p:cNvSpPr/>
          <p:nvPr/>
        </p:nvSpPr>
        <p:spPr>
          <a:xfrm rot="5400000">
            <a:off x="3383472" y="2661060"/>
            <a:ext cx="959566" cy="5294321"/>
          </a:xfrm>
          <a:prstGeom prst="chevron">
            <a:avLst>
              <a:gd name="adj" fmla="val 20266"/>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Maintain and Review</a:t>
            </a:r>
          </a:p>
        </p:txBody>
      </p:sp>
      <p:sp>
        <p:nvSpPr>
          <p:cNvPr id="19" name="Arrow: Chevron 18">
            <a:extLst>
              <a:ext uri="{FF2B5EF4-FFF2-40B4-BE49-F238E27FC236}">
                <a16:creationId xmlns:a16="http://schemas.microsoft.com/office/drawing/2014/main" id="{1EAD8DF6-2C72-93EE-8AC4-FAFE085A1298}"/>
              </a:ext>
            </a:extLst>
          </p:cNvPr>
          <p:cNvSpPr/>
          <p:nvPr/>
        </p:nvSpPr>
        <p:spPr>
          <a:xfrm rot="5400000">
            <a:off x="8808422" y="2661061"/>
            <a:ext cx="959567" cy="5294321"/>
          </a:xfrm>
          <a:prstGeom prst="chevron">
            <a:avLst>
              <a:gd name="adj" fmla="val 20266"/>
            </a:avLst>
          </a:prstGeom>
          <a:solidFill>
            <a:srgbClr val="E1A49E"/>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POC exits Church</a:t>
            </a:r>
          </a:p>
        </p:txBody>
      </p:sp>
      <p:sp>
        <p:nvSpPr>
          <p:cNvPr id="20" name="Arrow: Chevron 19">
            <a:extLst>
              <a:ext uri="{FF2B5EF4-FFF2-40B4-BE49-F238E27FC236}">
                <a16:creationId xmlns:a16="http://schemas.microsoft.com/office/drawing/2014/main" id="{52CE5FE7-EF4D-1B5B-98B1-D10A9FD6A546}"/>
              </a:ext>
            </a:extLst>
          </p:cNvPr>
          <p:cNvSpPr/>
          <p:nvPr/>
        </p:nvSpPr>
        <p:spPr>
          <a:xfrm rot="5400000">
            <a:off x="8808423" y="1795053"/>
            <a:ext cx="959564" cy="5294321"/>
          </a:xfrm>
          <a:prstGeom prst="chevron">
            <a:avLst>
              <a:gd name="adj" fmla="val 20266"/>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Declined, withdrawn or not offered </a:t>
            </a:r>
          </a:p>
        </p:txBody>
      </p:sp>
      <p:sp>
        <p:nvSpPr>
          <p:cNvPr id="21" name="Arrow: Left-Right 20">
            <a:extLst>
              <a:ext uri="{FF2B5EF4-FFF2-40B4-BE49-F238E27FC236}">
                <a16:creationId xmlns:a16="http://schemas.microsoft.com/office/drawing/2014/main" id="{B03E6E96-A37A-D426-D478-084FAF8D5425}"/>
              </a:ext>
            </a:extLst>
          </p:cNvPr>
          <p:cNvSpPr/>
          <p:nvPr/>
        </p:nvSpPr>
        <p:spPr>
          <a:xfrm rot="16200000">
            <a:off x="153000" y="1593370"/>
            <a:ext cx="3523586" cy="964100"/>
          </a:xfrm>
          <a:prstGeom prst="leftRightArrow">
            <a:avLst>
              <a:gd name="adj1" fmla="val 45596"/>
              <a:gd name="adj2" fmla="val 22864"/>
            </a:avLst>
          </a:prstGeom>
          <a:solidFill>
            <a:srgbClr val="E1A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300">
                <a:solidFill>
                  <a:schemeClr val="tx1"/>
                </a:solidFill>
              </a:rPr>
              <a:t>POC to not attend Church</a:t>
            </a:r>
          </a:p>
        </p:txBody>
      </p:sp>
      <p:sp>
        <p:nvSpPr>
          <p:cNvPr id="22" name="Arrow: Left-Right 21">
            <a:extLst>
              <a:ext uri="{FF2B5EF4-FFF2-40B4-BE49-F238E27FC236}">
                <a16:creationId xmlns:a16="http://schemas.microsoft.com/office/drawing/2014/main" id="{DAC72E31-309B-F2A1-3222-A6E4423440B0}"/>
              </a:ext>
            </a:extLst>
          </p:cNvPr>
          <p:cNvSpPr/>
          <p:nvPr/>
        </p:nvSpPr>
        <p:spPr>
          <a:xfrm rot="16200000">
            <a:off x="-2044750" y="2568319"/>
            <a:ext cx="5473486" cy="964100"/>
          </a:xfrm>
          <a:prstGeom prst="leftRightArrow">
            <a:avLst>
              <a:gd name="adj1" fmla="val 45596"/>
              <a:gd name="adj2" fmla="val 22864"/>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300">
                <a:solidFill>
                  <a:schemeClr val="tx1"/>
                </a:solidFill>
              </a:rPr>
              <a:t>Pastoral Care Provided</a:t>
            </a:r>
          </a:p>
        </p:txBody>
      </p:sp>
      <p:sp>
        <p:nvSpPr>
          <p:cNvPr id="2" name="Oval 1">
            <a:extLst>
              <a:ext uri="{FF2B5EF4-FFF2-40B4-BE49-F238E27FC236}">
                <a16:creationId xmlns:a16="http://schemas.microsoft.com/office/drawing/2014/main" id="{E77AE6D1-E9C8-47CE-7341-A4F458F8EDA6}"/>
              </a:ext>
            </a:extLst>
          </p:cNvPr>
          <p:cNvSpPr/>
          <p:nvPr/>
        </p:nvSpPr>
        <p:spPr>
          <a:xfrm rot="615153">
            <a:off x="6922791" y="3502195"/>
            <a:ext cx="5134539" cy="2504229"/>
          </a:xfrm>
          <a:prstGeom prst="ellipse">
            <a:avLst/>
          </a:prstGeom>
          <a:noFill/>
          <a:ln w="76200">
            <a:solidFill>
              <a:srgbClr val="6FB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2986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Document with solid fill">
            <a:extLst>
              <a:ext uri="{FF2B5EF4-FFF2-40B4-BE49-F238E27FC236}">
                <a16:creationId xmlns:a16="http://schemas.microsoft.com/office/drawing/2014/main" id="{2ABC5939-0416-BD64-D586-B832680D79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3975" y="3846040"/>
            <a:ext cx="1606487" cy="1606487"/>
          </a:xfrm>
          <a:prstGeom prst="rect">
            <a:avLst/>
          </a:prstGeom>
        </p:spPr>
      </p:pic>
      <p:pic>
        <p:nvPicPr>
          <p:cNvPr id="7" name="Graphic 6" descr="Users with solid fill">
            <a:extLst>
              <a:ext uri="{FF2B5EF4-FFF2-40B4-BE49-F238E27FC236}">
                <a16:creationId xmlns:a16="http://schemas.microsoft.com/office/drawing/2014/main" id="{24A35057-1DF2-2A63-F7DE-567569CEB7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4773" y="1637684"/>
            <a:ext cx="1606487" cy="1606487"/>
          </a:xfrm>
          <a:prstGeom prst="rect">
            <a:avLst/>
          </a:prstGeom>
        </p:spPr>
      </p:pic>
      <p:pic>
        <p:nvPicPr>
          <p:cNvPr id="9" name="Graphic 8" descr="Signature with solid fill">
            <a:extLst>
              <a:ext uri="{FF2B5EF4-FFF2-40B4-BE49-F238E27FC236}">
                <a16:creationId xmlns:a16="http://schemas.microsoft.com/office/drawing/2014/main" id="{E2EEA5EA-3822-1D3B-6036-A14A8B04D6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5017" y="4034359"/>
            <a:ext cx="1606487" cy="1606487"/>
          </a:xfrm>
          <a:prstGeom prst="rect">
            <a:avLst/>
          </a:prstGeom>
        </p:spPr>
      </p:pic>
      <p:pic>
        <p:nvPicPr>
          <p:cNvPr id="13" name="Graphic 12" descr="Care with solid fill">
            <a:extLst>
              <a:ext uri="{FF2B5EF4-FFF2-40B4-BE49-F238E27FC236}">
                <a16:creationId xmlns:a16="http://schemas.microsoft.com/office/drawing/2014/main" id="{9A75ED40-0264-576E-BB33-0FD6810C3F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0623" y="1708931"/>
            <a:ext cx="1606487" cy="1606487"/>
          </a:xfrm>
          <a:prstGeom prst="rect">
            <a:avLst/>
          </a:prstGeom>
        </p:spPr>
      </p:pic>
      <p:sp>
        <p:nvSpPr>
          <p:cNvPr id="22" name="Content Placeholder 2">
            <a:extLst>
              <a:ext uri="{FF2B5EF4-FFF2-40B4-BE49-F238E27FC236}">
                <a16:creationId xmlns:a16="http://schemas.microsoft.com/office/drawing/2014/main" id="{28108212-6CDB-8A71-974E-F7EB3C4D9AE2}"/>
              </a:ext>
            </a:extLst>
          </p:cNvPr>
          <p:cNvSpPr>
            <a:spLocks noGrp="1"/>
          </p:cNvSpPr>
          <p:nvPr>
            <p:ph idx="1"/>
          </p:nvPr>
        </p:nvSpPr>
        <p:spPr>
          <a:xfrm>
            <a:off x="402287" y="4270687"/>
            <a:ext cx="2963161" cy="2707082"/>
          </a:xfrm>
        </p:spPr>
        <p:txBody>
          <a:bodyPr vert="horz" lIns="91440" tIns="45720" rIns="91440" bIns="45720" rtlCol="0" anchor="t">
            <a:normAutofit/>
          </a:bodyPr>
          <a:lstStyle/>
          <a:p>
            <a:pPr marL="0" indent="0" algn="ctr">
              <a:buNone/>
            </a:pPr>
            <a:r>
              <a:rPr lang="en-AU" sz="3200">
                <a:effectLst/>
                <a:latin typeface="Calibri" panose="020F0502020204030204" pitchFamily="34" charset="0"/>
                <a:ea typeface="Calibri" panose="020F0502020204030204" pitchFamily="34" charset="0"/>
                <a:cs typeface="Arial" panose="020B0604020202020204" pitchFamily="34" charset="0"/>
              </a:rPr>
              <a:t>Pastoral Care will cease</a:t>
            </a:r>
            <a:endParaRPr lang="en-AU" sz="3200"/>
          </a:p>
        </p:txBody>
      </p:sp>
      <p:sp>
        <p:nvSpPr>
          <p:cNvPr id="27" name="Content Placeholder 2">
            <a:extLst>
              <a:ext uri="{FF2B5EF4-FFF2-40B4-BE49-F238E27FC236}">
                <a16:creationId xmlns:a16="http://schemas.microsoft.com/office/drawing/2014/main" id="{F3697367-E4EA-F6A7-199C-F5B71859F2D1}"/>
              </a:ext>
            </a:extLst>
          </p:cNvPr>
          <p:cNvSpPr txBox="1">
            <a:spLocks/>
          </p:cNvSpPr>
          <p:nvPr/>
        </p:nvSpPr>
        <p:spPr>
          <a:xfrm>
            <a:off x="3301809" y="1545420"/>
            <a:ext cx="2963161" cy="20008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200">
                <a:latin typeface="Calibri" panose="020F0502020204030204" pitchFamily="34" charset="0"/>
                <a:ea typeface="Calibri" panose="020F0502020204030204" pitchFamily="34" charset="0"/>
                <a:cs typeface="Arial" panose="020B0604020202020204" pitchFamily="34" charset="0"/>
              </a:rPr>
              <a:t>Written decision communicated including consequences</a:t>
            </a:r>
            <a:endParaRPr lang="en-AU" sz="3200"/>
          </a:p>
        </p:txBody>
      </p:sp>
      <p:sp>
        <p:nvSpPr>
          <p:cNvPr id="28" name="Content Placeholder 2">
            <a:extLst>
              <a:ext uri="{FF2B5EF4-FFF2-40B4-BE49-F238E27FC236}">
                <a16:creationId xmlns:a16="http://schemas.microsoft.com/office/drawing/2014/main" id="{A0193577-6F48-9FF2-75AC-50E4F1AFFE8A}"/>
              </a:ext>
            </a:extLst>
          </p:cNvPr>
          <p:cNvSpPr txBox="1">
            <a:spLocks/>
          </p:cNvSpPr>
          <p:nvPr/>
        </p:nvSpPr>
        <p:spPr>
          <a:xfrm>
            <a:off x="6186805" y="3673206"/>
            <a:ext cx="3018373" cy="2158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200" dirty="0">
                <a:latin typeface="Calibri"/>
                <a:ea typeface="Calibri"/>
                <a:cs typeface="Arial"/>
              </a:rPr>
              <a:t>Letter signed by:</a:t>
            </a:r>
          </a:p>
          <a:p>
            <a:r>
              <a:rPr lang="en-AU" sz="2800" dirty="0">
                <a:latin typeface="Calibri"/>
                <a:ea typeface="Calibri"/>
                <a:cs typeface="Calibri"/>
              </a:rPr>
              <a:t>General Secretary</a:t>
            </a:r>
            <a:endParaRPr lang="en-AU" sz="2800" dirty="0">
              <a:latin typeface="Calibri"/>
              <a:ea typeface="Calibri"/>
              <a:cs typeface="Arial"/>
            </a:endParaRPr>
          </a:p>
          <a:p>
            <a:r>
              <a:rPr lang="en-AU" sz="2800" dirty="0">
                <a:latin typeface="Calibri"/>
                <a:ea typeface="Calibri"/>
                <a:cs typeface="Calibri"/>
              </a:rPr>
              <a:t>Presbytery</a:t>
            </a:r>
            <a:endParaRPr lang="en-AU" sz="2800" dirty="0">
              <a:latin typeface="Calibri"/>
              <a:ea typeface="Calibri"/>
              <a:cs typeface="Arial"/>
            </a:endParaRPr>
          </a:p>
          <a:p>
            <a:r>
              <a:rPr lang="en-AU" sz="2800" dirty="0">
                <a:latin typeface="Calibri"/>
                <a:ea typeface="Calibri"/>
                <a:cs typeface="Arial"/>
              </a:rPr>
              <a:t>Church Council</a:t>
            </a:r>
            <a:endParaRPr lang="en-AU" dirty="0">
              <a:latin typeface="Calibri"/>
              <a:ea typeface="Calibri"/>
              <a:cs typeface="Arial"/>
            </a:endParaRPr>
          </a:p>
          <a:p>
            <a:endParaRPr lang="en-AU" sz="2800" dirty="0">
              <a:latin typeface="Calibri" panose="020F0502020204030204" pitchFamily="34" charset="0"/>
              <a:ea typeface="Calibri" panose="020F0502020204030204" pitchFamily="34" charset="0"/>
              <a:cs typeface="Arial" panose="020B0604020202020204" pitchFamily="34" charset="0"/>
            </a:endParaRPr>
          </a:p>
          <a:p>
            <a:endParaRPr lang="en-AU" sz="2800" dirty="0">
              <a:ea typeface="Calibri"/>
              <a:cs typeface="Arial"/>
            </a:endParaRPr>
          </a:p>
        </p:txBody>
      </p:sp>
      <p:sp>
        <p:nvSpPr>
          <p:cNvPr id="29" name="Content Placeholder 2">
            <a:extLst>
              <a:ext uri="{FF2B5EF4-FFF2-40B4-BE49-F238E27FC236}">
                <a16:creationId xmlns:a16="http://schemas.microsoft.com/office/drawing/2014/main" id="{BC9C46EE-2112-1DF5-4809-B453B8A56DAC}"/>
              </a:ext>
            </a:extLst>
          </p:cNvPr>
          <p:cNvSpPr txBox="1">
            <a:spLocks/>
          </p:cNvSpPr>
          <p:nvPr/>
        </p:nvSpPr>
        <p:spPr>
          <a:xfrm>
            <a:off x="9205178" y="1716970"/>
            <a:ext cx="2689776" cy="18985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200">
                <a:latin typeface="Calibri" panose="020F0502020204030204" pitchFamily="34" charset="0"/>
                <a:ea typeface="Calibri" panose="020F0502020204030204" pitchFamily="34" charset="0"/>
                <a:cs typeface="Arial" panose="020B0604020202020204" pitchFamily="34" charset="0"/>
              </a:rPr>
              <a:t>Template (C2.4.1.3) </a:t>
            </a:r>
            <a:br>
              <a:rPr lang="en-AU" sz="3200">
                <a:latin typeface="Calibri" panose="020F0502020204030204" pitchFamily="34" charset="0"/>
                <a:ea typeface="Calibri" panose="020F0502020204030204" pitchFamily="34" charset="0"/>
                <a:cs typeface="Arial" panose="020B0604020202020204" pitchFamily="34" charset="0"/>
              </a:rPr>
            </a:br>
            <a:r>
              <a:rPr lang="en-AU" sz="3200">
                <a:latin typeface="Calibri" panose="020F0502020204030204" pitchFamily="34" charset="0"/>
                <a:ea typeface="Calibri" panose="020F0502020204030204" pitchFamily="34" charset="0"/>
                <a:cs typeface="Arial" panose="020B0604020202020204" pitchFamily="34" charset="0"/>
              </a:rPr>
              <a:t>on The Hub</a:t>
            </a:r>
            <a:endParaRPr lang="en-AU" sz="3200"/>
          </a:p>
        </p:txBody>
      </p:sp>
      <p:pic>
        <p:nvPicPr>
          <p:cNvPr id="31" name="Graphic 30" descr="No sign outline">
            <a:extLst>
              <a:ext uri="{FF2B5EF4-FFF2-40B4-BE49-F238E27FC236}">
                <a16:creationId xmlns:a16="http://schemas.microsoft.com/office/drawing/2014/main" id="{1CE92B0B-1DF5-F667-395D-8B24A5B25B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122" y="1408881"/>
            <a:ext cx="2213112" cy="2213112"/>
          </a:xfrm>
          <a:prstGeom prst="rect">
            <a:avLst/>
          </a:prstGeom>
        </p:spPr>
      </p:pic>
      <p:sp>
        <p:nvSpPr>
          <p:cNvPr id="34" name="Title 1">
            <a:extLst>
              <a:ext uri="{FF2B5EF4-FFF2-40B4-BE49-F238E27FC236}">
                <a16:creationId xmlns:a16="http://schemas.microsoft.com/office/drawing/2014/main" id="{1A1DF1C7-90F3-5B8E-098A-B24C2F5BD35E}"/>
              </a:ext>
            </a:extLst>
          </p:cNvPr>
          <p:cNvSpPr txBox="1">
            <a:spLocks/>
          </p:cNvSpPr>
          <p:nvPr/>
        </p:nvSpPr>
        <p:spPr>
          <a:xfrm>
            <a:off x="838200" y="172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b="1">
                <a:latin typeface="+mn-lt"/>
              </a:rPr>
              <a:t>Safety Agreement </a:t>
            </a:r>
            <a:r>
              <a:rPr lang="en-AU" b="1">
                <a:solidFill>
                  <a:srgbClr val="993525"/>
                </a:solidFill>
                <a:latin typeface="+mn-lt"/>
              </a:rPr>
              <a:t>NOT offered</a:t>
            </a:r>
          </a:p>
        </p:txBody>
      </p:sp>
    </p:spTree>
    <p:extLst>
      <p:ext uri="{BB962C8B-B14F-4D97-AF65-F5344CB8AC3E}">
        <p14:creationId xmlns:p14="http://schemas.microsoft.com/office/powerpoint/2010/main" val="1142483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8A4EA-CB63-8AF9-EC1E-D1D40F03F0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49E79-4157-D9F5-1B68-C35D1C429ABC}"/>
              </a:ext>
            </a:extLst>
          </p:cNvPr>
          <p:cNvSpPr>
            <a:spLocks noGrp="1"/>
          </p:cNvSpPr>
          <p:nvPr>
            <p:ph idx="1"/>
          </p:nvPr>
        </p:nvSpPr>
        <p:spPr>
          <a:xfrm>
            <a:off x="838200" y="1498188"/>
            <a:ext cx="10515600" cy="4678775"/>
          </a:xfrm>
        </p:spPr>
        <p:txBody>
          <a:bodyPr>
            <a:normAutofit/>
          </a:bodyPr>
          <a:lstStyle/>
          <a:p>
            <a:r>
              <a:rPr lang="en-AU"/>
              <a:t>Not signed within specified period. </a:t>
            </a:r>
          </a:p>
          <a:p>
            <a:r>
              <a:rPr lang="en-AU" sz="3600" kern="100">
                <a:ea typeface="Yu Mincho" panose="02020400000000000000" pitchFamily="18" charset="-128"/>
                <a:cs typeface="Times New Roman" panose="02020603050405020304" pitchFamily="18" charset="0"/>
              </a:rPr>
              <a:t>Terms of Safety Agreement not accepted. </a:t>
            </a:r>
          </a:p>
          <a:p>
            <a:pPr marL="0" indent="0">
              <a:buNone/>
            </a:pPr>
            <a:endParaRPr lang="en-AU" kern="100">
              <a:ea typeface="Yu Mincho" panose="02020400000000000000" pitchFamily="18" charset="-128"/>
              <a:cs typeface="Times New Roman" panose="02020603050405020304" pitchFamily="18" charset="0"/>
            </a:endParaRPr>
          </a:p>
          <a:p>
            <a:pPr marL="0" indent="0">
              <a:buNone/>
            </a:pPr>
            <a:r>
              <a:rPr lang="en-AU" sz="3600" kern="100">
                <a:ea typeface="Yu Mincho" panose="02020400000000000000" pitchFamily="18" charset="-128"/>
                <a:cs typeface="Times New Roman" panose="02020603050405020304" pitchFamily="18" charset="0"/>
              </a:rPr>
              <a:t>Person of Concern has the right to:</a:t>
            </a:r>
          </a:p>
          <a:p>
            <a:r>
              <a:rPr lang="en-AU" kern="100">
                <a:ea typeface="Yu Mincho" panose="02020400000000000000" pitchFamily="18" charset="-128"/>
                <a:cs typeface="Times New Roman" panose="02020603050405020304" pitchFamily="18" charset="0"/>
              </a:rPr>
              <a:t>Not consent to a Safety Agreement. </a:t>
            </a:r>
          </a:p>
          <a:p>
            <a:r>
              <a:rPr lang="en-AU" sz="3600" kern="100">
                <a:ea typeface="Yu Mincho" panose="02020400000000000000" pitchFamily="18" charset="-128"/>
                <a:cs typeface="Times New Roman" panose="02020603050405020304" pitchFamily="18" charset="0"/>
              </a:rPr>
              <a:t>Withdraw at any time from the process. </a:t>
            </a:r>
          </a:p>
          <a:p>
            <a:endParaRPr lang="en-AU"/>
          </a:p>
          <a:p>
            <a:endParaRPr lang="en-AU"/>
          </a:p>
        </p:txBody>
      </p:sp>
      <p:sp>
        <p:nvSpPr>
          <p:cNvPr id="6" name="Title 1">
            <a:extLst>
              <a:ext uri="{FF2B5EF4-FFF2-40B4-BE49-F238E27FC236}">
                <a16:creationId xmlns:a16="http://schemas.microsoft.com/office/drawing/2014/main" id="{8D6AFADE-B66C-D8E8-5F95-E85EB7A0DEE1}"/>
              </a:ext>
            </a:extLst>
          </p:cNvPr>
          <p:cNvSpPr txBox="1">
            <a:spLocks/>
          </p:cNvSpPr>
          <p:nvPr/>
        </p:nvSpPr>
        <p:spPr>
          <a:xfrm>
            <a:off x="838200" y="172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b="1">
                <a:latin typeface="+mn-lt"/>
              </a:rPr>
              <a:t>Safety Agreement </a:t>
            </a:r>
            <a:r>
              <a:rPr lang="en-AU" b="1">
                <a:solidFill>
                  <a:srgbClr val="993525"/>
                </a:solidFill>
                <a:latin typeface="+mn-lt"/>
              </a:rPr>
              <a:t>DECLINED</a:t>
            </a:r>
          </a:p>
        </p:txBody>
      </p:sp>
      <p:pic>
        <p:nvPicPr>
          <p:cNvPr id="7" name="Graphic 6" descr="Thumbs Down with solid fill">
            <a:extLst>
              <a:ext uri="{FF2B5EF4-FFF2-40B4-BE49-F238E27FC236}">
                <a16:creationId xmlns:a16="http://schemas.microsoft.com/office/drawing/2014/main" id="{46391ED0-BE5C-B802-DC1F-976E150F42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0938" y="231911"/>
            <a:ext cx="2591840" cy="2591840"/>
          </a:xfrm>
          <a:prstGeom prst="rect">
            <a:avLst/>
          </a:prstGeom>
        </p:spPr>
      </p:pic>
    </p:spTree>
    <p:extLst>
      <p:ext uri="{BB962C8B-B14F-4D97-AF65-F5344CB8AC3E}">
        <p14:creationId xmlns:p14="http://schemas.microsoft.com/office/powerpoint/2010/main" val="183676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9D6B-D525-131C-B75D-56A7330CF9A8}"/>
            </a:ext>
          </a:extLst>
        </p:cNvPr>
        <p:cNvGrpSpPr/>
        <p:nvPr/>
      </p:nvGrpSpPr>
      <p:grpSpPr>
        <a:xfrm>
          <a:off x="0" y="0"/>
          <a:ext cx="0" cy="0"/>
          <a:chOff x="0" y="0"/>
          <a:chExt cx="0" cy="0"/>
        </a:xfrm>
      </p:grpSpPr>
      <p:sp>
        <p:nvSpPr>
          <p:cNvPr id="3" name="Arrow: Chevron 2">
            <a:extLst>
              <a:ext uri="{FF2B5EF4-FFF2-40B4-BE49-F238E27FC236}">
                <a16:creationId xmlns:a16="http://schemas.microsoft.com/office/drawing/2014/main" id="{00ED358E-DFEA-67AC-3E98-918F45825026}"/>
              </a:ext>
            </a:extLst>
          </p:cNvPr>
          <p:cNvSpPr/>
          <p:nvPr/>
        </p:nvSpPr>
        <p:spPr>
          <a:xfrm rot="5400000">
            <a:off x="6088692" y="-1853753"/>
            <a:ext cx="959564" cy="5294323"/>
          </a:xfrm>
          <a:prstGeom prst="chevron">
            <a:avLst>
              <a:gd name="adj" fmla="val 20266"/>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Identify Person of Concern (POC)</a:t>
            </a:r>
          </a:p>
        </p:txBody>
      </p:sp>
      <p:sp>
        <p:nvSpPr>
          <p:cNvPr id="4" name="Arrow: Chevron 3">
            <a:extLst>
              <a:ext uri="{FF2B5EF4-FFF2-40B4-BE49-F238E27FC236}">
                <a16:creationId xmlns:a16="http://schemas.microsoft.com/office/drawing/2014/main" id="{B652B75D-C931-58A6-CBBC-8E4C376DF783}"/>
              </a:ext>
            </a:extLst>
          </p:cNvPr>
          <p:cNvSpPr/>
          <p:nvPr/>
        </p:nvSpPr>
        <p:spPr>
          <a:xfrm rot="5400000">
            <a:off x="3383471" y="1794161"/>
            <a:ext cx="959564" cy="5294321"/>
          </a:xfrm>
          <a:prstGeom prst="chevron">
            <a:avLst>
              <a:gd name="adj" fmla="val 20266"/>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Accepted</a:t>
            </a:r>
          </a:p>
        </p:txBody>
      </p:sp>
      <p:sp>
        <p:nvSpPr>
          <p:cNvPr id="12" name="Arrow: Chevron 11">
            <a:extLst>
              <a:ext uri="{FF2B5EF4-FFF2-40B4-BE49-F238E27FC236}">
                <a16:creationId xmlns:a16="http://schemas.microsoft.com/office/drawing/2014/main" id="{2300F02B-001C-73AE-1FE1-AF1D7E9A82EC}"/>
              </a:ext>
            </a:extLst>
          </p:cNvPr>
          <p:cNvSpPr/>
          <p:nvPr/>
        </p:nvSpPr>
        <p:spPr>
          <a:xfrm rot="5400000">
            <a:off x="6088698" y="-1001086"/>
            <a:ext cx="959564" cy="5294323"/>
          </a:xfrm>
          <a:prstGeom prst="chevron">
            <a:avLst>
              <a:gd name="adj" fmla="val 20266"/>
            </a:avLst>
          </a:prstGeom>
          <a:solidFill>
            <a:srgbClr val="D57428"/>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Complete Risk Assessment for POC</a:t>
            </a:r>
          </a:p>
        </p:txBody>
      </p:sp>
      <p:sp>
        <p:nvSpPr>
          <p:cNvPr id="13" name="Arrow: Chevron 12">
            <a:extLst>
              <a:ext uri="{FF2B5EF4-FFF2-40B4-BE49-F238E27FC236}">
                <a16:creationId xmlns:a16="http://schemas.microsoft.com/office/drawing/2014/main" id="{583A30B2-2F6F-BCC0-D7DD-0CBCCDB09164}"/>
              </a:ext>
            </a:extLst>
          </p:cNvPr>
          <p:cNvSpPr/>
          <p:nvPr/>
        </p:nvSpPr>
        <p:spPr>
          <a:xfrm rot="5400000">
            <a:off x="6088696" y="-144710"/>
            <a:ext cx="959564" cy="5294321"/>
          </a:xfrm>
          <a:prstGeom prst="chevron">
            <a:avLst>
              <a:gd name="adj" fmla="val 20266"/>
            </a:avLst>
          </a:prstGeom>
          <a:solidFill>
            <a:srgbClr val="E3B69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Recruit Monitors</a:t>
            </a:r>
          </a:p>
        </p:txBody>
      </p:sp>
      <p:sp>
        <p:nvSpPr>
          <p:cNvPr id="15" name="Arrow: Chevron 14">
            <a:extLst>
              <a:ext uri="{FF2B5EF4-FFF2-40B4-BE49-F238E27FC236}">
                <a16:creationId xmlns:a16="http://schemas.microsoft.com/office/drawing/2014/main" id="{34FACC61-F570-2B84-19BE-DB9FFF1501D3}"/>
              </a:ext>
            </a:extLst>
          </p:cNvPr>
          <p:cNvSpPr/>
          <p:nvPr/>
        </p:nvSpPr>
        <p:spPr>
          <a:xfrm rot="5400000">
            <a:off x="6088694" y="710270"/>
            <a:ext cx="959564" cy="5294321"/>
          </a:xfrm>
          <a:prstGeom prst="chevron">
            <a:avLst>
              <a:gd name="adj" fmla="val 20266"/>
            </a:avLst>
          </a:prstGeom>
          <a:solidFill>
            <a:srgbClr val="F4E5D9"/>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Safety Agreement offered</a:t>
            </a:r>
          </a:p>
        </p:txBody>
      </p:sp>
      <p:sp>
        <p:nvSpPr>
          <p:cNvPr id="17" name="Arrow: Chevron 16">
            <a:extLst>
              <a:ext uri="{FF2B5EF4-FFF2-40B4-BE49-F238E27FC236}">
                <a16:creationId xmlns:a16="http://schemas.microsoft.com/office/drawing/2014/main" id="{7CA6B92E-1032-3426-E383-0CB406767FCC}"/>
              </a:ext>
            </a:extLst>
          </p:cNvPr>
          <p:cNvSpPr/>
          <p:nvPr/>
        </p:nvSpPr>
        <p:spPr>
          <a:xfrm rot="5400000">
            <a:off x="3383472" y="2661060"/>
            <a:ext cx="959566" cy="5294321"/>
          </a:xfrm>
          <a:prstGeom prst="chevron">
            <a:avLst>
              <a:gd name="adj" fmla="val 20266"/>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Maintain and Review</a:t>
            </a:r>
          </a:p>
        </p:txBody>
      </p:sp>
      <p:sp>
        <p:nvSpPr>
          <p:cNvPr id="19" name="Arrow: Chevron 18">
            <a:extLst>
              <a:ext uri="{FF2B5EF4-FFF2-40B4-BE49-F238E27FC236}">
                <a16:creationId xmlns:a16="http://schemas.microsoft.com/office/drawing/2014/main" id="{28BE50E9-B10D-D1BF-FA5A-38A1487DB179}"/>
              </a:ext>
            </a:extLst>
          </p:cNvPr>
          <p:cNvSpPr/>
          <p:nvPr/>
        </p:nvSpPr>
        <p:spPr>
          <a:xfrm rot="5400000">
            <a:off x="8808422" y="2661061"/>
            <a:ext cx="959567" cy="5294321"/>
          </a:xfrm>
          <a:prstGeom prst="chevron">
            <a:avLst>
              <a:gd name="adj" fmla="val 20266"/>
            </a:avLst>
          </a:prstGeom>
          <a:solidFill>
            <a:srgbClr val="E1A49E"/>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POC exits Church</a:t>
            </a:r>
          </a:p>
        </p:txBody>
      </p:sp>
      <p:sp>
        <p:nvSpPr>
          <p:cNvPr id="20" name="Arrow: Chevron 19">
            <a:extLst>
              <a:ext uri="{FF2B5EF4-FFF2-40B4-BE49-F238E27FC236}">
                <a16:creationId xmlns:a16="http://schemas.microsoft.com/office/drawing/2014/main" id="{0A1BBABA-481E-3C06-EB58-9C085EFA20B5}"/>
              </a:ext>
            </a:extLst>
          </p:cNvPr>
          <p:cNvSpPr/>
          <p:nvPr/>
        </p:nvSpPr>
        <p:spPr>
          <a:xfrm rot="5400000">
            <a:off x="8808423" y="1795053"/>
            <a:ext cx="959564" cy="5294321"/>
          </a:xfrm>
          <a:prstGeom prst="chevron">
            <a:avLst>
              <a:gd name="adj" fmla="val 20266"/>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Declined, withdrawn or not offered </a:t>
            </a:r>
          </a:p>
        </p:txBody>
      </p:sp>
      <p:sp>
        <p:nvSpPr>
          <p:cNvPr id="21" name="Arrow: Left-Right 20">
            <a:extLst>
              <a:ext uri="{FF2B5EF4-FFF2-40B4-BE49-F238E27FC236}">
                <a16:creationId xmlns:a16="http://schemas.microsoft.com/office/drawing/2014/main" id="{BC0C272A-2215-5A98-8409-BDFDA91EA97F}"/>
              </a:ext>
            </a:extLst>
          </p:cNvPr>
          <p:cNvSpPr/>
          <p:nvPr/>
        </p:nvSpPr>
        <p:spPr>
          <a:xfrm rot="16200000">
            <a:off x="153000" y="1593370"/>
            <a:ext cx="3523586" cy="964100"/>
          </a:xfrm>
          <a:prstGeom prst="leftRightArrow">
            <a:avLst>
              <a:gd name="adj1" fmla="val 45596"/>
              <a:gd name="adj2" fmla="val 22864"/>
            </a:avLst>
          </a:prstGeom>
          <a:solidFill>
            <a:srgbClr val="E1A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300">
                <a:solidFill>
                  <a:schemeClr val="tx1"/>
                </a:solidFill>
              </a:rPr>
              <a:t>POC to not attend Church</a:t>
            </a:r>
          </a:p>
        </p:txBody>
      </p:sp>
      <p:sp>
        <p:nvSpPr>
          <p:cNvPr id="22" name="Arrow: Left-Right 21">
            <a:extLst>
              <a:ext uri="{FF2B5EF4-FFF2-40B4-BE49-F238E27FC236}">
                <a16:creationId xmlns:a16="http://schemas.microsoft.com/office/drawing/2014/main" id="{9CC03CFD-BBD8-873C-0072-FCB588F01D8B}"/>
              </a:ext>
            </a:extLst>
          </p:cNvPr>
          <p:cNvSpPr/>
          <p:nvPr/>
        </p:nvSpPr>
        <p:spPr>
          <a:xfrm rot="16200000">
            <a:off x="-2044750" y="2568319"/>
            <a:ext cx="5473486" cy="964100"/>
          </a:xfrm>
          <a:prstGeom prst="leftRightArrow">
            <a:avLst>
              <a:gd name="adj1" fmla="val 45596"/>
              <a:gd name="adj2" fmla="val 22864"/>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300">
                <a:solidFill>
                  <a:schemeClr val="tx1"/>
                </a:solidFill>
              </a:rPr>
              <a:t>Pastoral Care Provided</a:t>
            </a:r>
          </a:p>
        </p:txBody>
      </p:sp>
      <p:sp>
        <p:nvSpPr>
          <p:cNvPr id="2" name="Oval 1">
            <a:extLst>
              <a:ext uri="{FF2B5EF4-FFF2-40B4-BE49-F238E27FC236}">
                <a16:creationId xmlns:a16="http://schemas.microsoft.com/office/drawing/2014/main" id="{83426D02-372F-E495-12A1-402CBC94F356}"/>
              </a:ext>
            </a:extLst>
          </p:cNvPr>
          <p:cNvSpPr/>
          <p:nvPr/>
        </p:nvSpPr>
        <p:spPr>
          <a:xfrm rot="20984847" flipV="1">
            <a:off x="1277051" y="3901247"/>
            <a:ext cx="5249559" cy="2001021"/>
          </a:xfrm>
          <a:prstGeom prst="ellipse">
            <a:avLst/>
          </a:prstGeom>
          <a:noFill/>
          <a:ln w="76200">
            <a:solidFill>
              <a:srgbClr val="6FBB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18987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E49EF-C66C-393A-1DAD-424A2E377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38E1B-08B0-80A7-5892-05387AF313BE}"/>
              </a:ext>
            </a:extLst>
          </p:cNvPr>
          <p:cNvSpPr>
            <a:spLocks noGrp="1"/>
          </p:cNvSpPr>
          <p:nvPr>
            <p:ph type="title"/>
          </p:nvPr>
        </p:nvSpPr>
        <p:spPr>
          <a:xfrm>
            <a:off x="838200" y="172625"/>
            <a:ext cx="10515600" cy="1325563"/>
          </a:xfrm>
        </p:spPr>
        <p:txBody>
          <a:bodyPr/>
          <a:lstStyle/>
          <a:p>
            <a:r>
              <a:rPr lang="en-AU" b="1">
                <a:latin typeface="+mn-lt"/>
              </a:rPr>
              <a:t>Safety Agreement </a:t>
            </a:r>
            <a:r>
              <a:rPr lang="en-AU" b="1">
                <a:solidFill>
                  <a:srgbClr val="59984F"/>
                </a:solidFill>
                <a:latin typeface="+mn-lt"/>
              </a:rPr>
              <a:t>OFFERED</a:t>
            </a:r>
          </a:p>
        </p:txBody>
      </p:sp>
      <p:sp>
        <p:nvSpPr>
          <p:cNvPr id="6" name="Content Placeholder 2">
            <a:extLst>
              <a:ext uri="{FF2B5EF4-FFF2-40B4-BE49-F238E27FC236}">
                <a16:creationId xmlns:a16="http://schemas.microsoft.com/office/drawing/2014/main" id="{73667D98-DD53-0EA2-FBB7-A89F8445F8D5}"/>
              </a:ext>
            </a:extLst>
          </p:cNvPr>
          <p:cNvSpPr>
            <a:spLocks noGrp="1"/>
          </p:cNvSpPr>
          <p:nvPr>
            <p:ph idx="1"/>
          </p:nvPr>
        </p:nvSpPr>
        <p:spPr>
          <a:xfrm>
            <a:off x="402287" y="3938614"/>
            <a:ext cx="2963161" cy="2707082"/>
          </a:xfrm>
        </p:spPr>
        <p:txBody>
          <a:bodyPr vert="horz" lIns="91440" tIns="45720" rIns="91440" bIns="45720" rtlCol="0" anchor="t">
            <a:normAutofit/>
          </a:bodyPr>
          <a:lstStyle/>
          <a:p>
            <a:pPr marL="0" indent="0" algn="ctr">
              <a:buNone/>
            </a:pPr>
            <a:r>
              <a:rPr lang="en-AU">
                <a:effectLst/>
                <a:latin typeface="Calibri" panose="020F0502020204030204" pitchFamily="34" charset="0"/>
                <a:ea typeface="Calibri" panose="020F0502020204030204" pitchFamily="34" charset="0"/>
                <a:cs typeface="Arial" panose="020B0604020202020204" pitchFamily="34" charset="0"/>
              </a:rPr>
              <a:t>Establishes terms and conditions </a:t>
            </a:r>
            <a:endParaRPr lang="en-AU"/>
          </a:p>
        </p:txBody>
      </p:sp>
      <p:sp>
        <p:nvSpPr>
          <p:cNvPr id="11" name="Content Placeholder 2">
            <a:extLst>
              <a:ext uri="{FF2B5EF4-FFF2-40B4-BE49-F238E27FC236}">
                <a16:creationId xmlns:a16="http://schemas.microsoft.com/office/drawing/2014/main" id="{E6A2BC75-396B-B9C0-5E75-B34237BCBA64}"/>
              </a:ext>
            </a:extLst>
          </p:cNvPr>
          <p:cNvSpPr txBox="1">
            <a:spLocks/>
          </p:cNvSpPr>
          <p:nvPr/>
        </p:nvSpPr>
        <p:spPr>
          <a:xfrm>
            <a:off x="3301809" y="1700400"/>
            <a:ext cx="2963161" cy="20008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atin typeface="Calibri" panose="020F0502020204030204" pitchFamily="34" charset="0"/>
                <a:ea typeface="Calibri" panose="020F0502020204030204" pitchFamily="34" charset="0"/>
                <a:cs typeface="Arial" panose="020B0604020202020204" pitchFamily="34" charset="0"/>
              </a:rPr>
              <a:t>Agreement between </a:t>
            </a:r>
            <a:br>
              <a:rPr lang="en-AU">
                <a:latin typeface="Calibri" panose="020F0502020204030204" pitchFamily="34" charset="0"/>
                <a:ea typeface="Calibri" panose="020F0502020204030204" pitchFamily="34" charset="0"/>
                <a:cs typeface="Arial" panose="020B0604020202020204" pitchFamily="34" charset="0"/>
              </a:rPr>
            </a:br>
            <a:r>
              <a:rPr lang="en-AU">
                <a:latin typeface="Calibri" panose="020F0502020204030204" pitchFamily="34" charset="0"/>
                <a:ea typeface="Calibri" panose="020F0502020204030204" pitchFamily="34" charset="0"/>
                <a:cs typeface="Arial" panose="020B0604020202020204" pitchFamily="34" charset="0"/>
              </a:rPr>
              <a:t>4 parties</a:t>
            </a:r>
            <a:endParaRPr lang="en-AU"/>
          </a:p>
        </p:txBody>
      </p:sp>
      <p:sp>
        <p:nvSpPr>
          <p:cNvPr id="12" name="Content Placeholder 2">
            <a:extLst>
              <a:ext uri="{FF2B5EF4-FFF2-40B4-BE49-F238E27FC236}">
                <a16:creationId xmlns:a16="http://schemas.microsoft.com/office/drawing/2014/main" id="{483C8078-0520-8364-BCBF-93D461AC41B0}"/>
              </a:ext>
            </a:extLst>
          </p:cNvPr>
          <p:cNvSpPr txBox="1">
            <a:spLocks/>
          </p:cNvSpPr>
          <p:nvPr/>
        </p:nvSpPr>
        <p:spPr>
          <a:xfrm>
            <a:off x="6186805" y="3571010"/>
            <a:ext cx="2963161" cy="27070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latin typeface="Calibri" panose="020F0502020204030204" pitchFamily="34" charset="0"/>
                <a:ea typeface="Calibri" panose="020F0502020204030204" pitchFamily="34" charset="0"/>
                <a:cs typeface="Arial" panose="020B0604020202020204" pitchFamily="34" charset="0"/>
              </a:rPr>
              <a:t>Requires </a:t>
            </a:r>
            <a:br>
              <a:rPr lang="en-AU" dirty="0">
                <a:latin typeface="Calibri" panose="020F0502020204030204" pitchFamily="34" charset="0"/>
                <a:ea typeface="Calibri" panose="020F0502020204030204" pitchFamily="34" charset="0"/>
                <a:cs typeface="Arial" panose="020B0604020202020204" pitchFamily="34" charset="0"/>
              </a:rPr>
            </a:br>
            <a:r>
              <a:rPr lang="en-AU" dirty="0">
                <a:latin typeface="Calibri" panose="020F0502020204030204" pitchFamily="34" charset="0"/>
                <a:ea typeface="Calibri" panose="020F0502020204030204" pitchFamily="34" charset="0"/>
                <a:cs typeface="Arial" panose="020B0604020202020204" pitchFamily="34" charset="0"/>
              </a:rPr>
              <a:t>2 Monitors in addition to Ministry Agent</a:t>
            </a:r>
            <a:endParaRPr lang="en-AU" dirty="0"/>
          </a:p>
        </p:txBody>
      </p:sp>
      <p:sp>
        <p:nvSpPr>
          <p:cNvPr id="13" name="Content Placeholder 2">
            <a:extLst>
              <a:ext uri="{FF2B5EF4-FFF2-40B4-BE49-F238E27FC236}">
                <a16:creationId xmlns:a16="http://schemas.microsoft.com/office/drawing/2014/main" id="{56F0D7AD-D72A-C891-47A3-D93FFC4B1226}"/>
              </a:ext>
            </a:extLst>
          </p:cNvPr>
          <p:cNvSpPr txBox="1">
            <a:spLocks/>
          </p:cNvSpPr>
          <p:nvPr/>
        </p:nvSpPr>
        <p:spPr>
          <a:xfrm>
            <a:off x="9205178" y="1728424"/>
            <a:ext cx="2689776" cy="18985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latin typeface="Calibri"/>
                <a:ea typeface="Calibri"/>
                <a:cs typeface="Arial"/>
              </a:rPr>
              <a:t>Renewed and signed annually</a:t>
            </a:r>
          </a:p>
        </p:txBody>
      </p:sp>
      <p:pic>
        <p:nvPicPr>
          <p:cNvPr id="15" name="Graphic 14" descr="Signature with solid fill">
            <a:extLst>
              <a:ext uri="{FF2B5EF4-FFF2-40B4-BE49-F238E27FC236}">
                <a16:creationId xmlns:a16="http://schemas.microsoft.com/office/drawing/2014/main" id="{D8755248-D640-98BA-6216-D4D1619EE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4459" y="3965864"/>
            <a:ext cx="1511213" cy="1511213"/>
          </a:xfrm>
          <a:prstGeom prst="rect">
            <a:avLst/>
          </a:prstGeom>
        </p:spPr>
      </p:pic>
      <p:pic>
        <p:nvPicPr>
          <p:cNvPr id="17" name="Graphic 16" descr="Users with solid fill">
            <a:extLst>
              <a:ext uri="{FF2B5EF4-FFF2-40B4-BE49-F238E27FC236}">
                <a16:creationId xmlns:a16="http://schemas.microsoft.com/office/drawing/2014/main" id="{1A269EB7-79D0-AE10-3759-82C4835EAC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9467" y="1705104"/>
            <a:ext cx="1511213" cy="1511213"/>
          </a:xfrm>
          <a:prstGeom prst="rect">
            <a:avLst/>
          </a:prstGeom>
        </p:spPr>
      </p:pic>
      <p:pic>
        <p:nvPicPr>
          <p:cNvPr id="19" name="Graphic 18" descr="Handshake with solid fill">
            <a:extLst>
              <a:ext uri="{FF2B5EF4-FFF2-40B4-BE49-F238E27FC236}">
                <a16:creationId xmlns:a16="http://schemas.microsoft.com/office/drawing/2014/main" id="{8F810460-7495-9263-48B4-784E4F6F2F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7782" y="3941071"/>
            <a:ext cx="1511213" cy="1511213"/>
          </a:xfrm>
          <a:prstGeom prst="rect">
            <a:avLst/>
          </a:prstGeom>
        </p:spPr>
      </p:pic>
      <p:pic>
        <p:nvPicPr>
          <p:cNvPr id="21" name="Graphic 20" descr="Document with solid fill">
            <a:extLst>
              <a:ext uri="{FF2B5EF4-FFF2-40B4-BE49-F238E27FC236}">
                <a16:creationId xmlns:a16="http://schemas.microsoft.com/office/drawing/2014/main" id="{EAA3CCCD-7E3E-9899-05CE-2299B0D0B7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6098" y="1705103"/>
            <a:ext cx="1511213" cy="1511213"/>
          </a:xfrm>
          <a:prstGeom prst="rect">
            <a:avLst/>
          </a:prstGeom>
        </p:spPr>
      </p:pic>
    </p:spTree>
    <p:extLst>
      <p:ext uri="{BB962C8B-B14F-4D97-AF65-F5344CB8AC3E}">
        <p14:creationId xmlns:p14="http://schemas.microsoft.com/office/powerpoint/2010/main" val="345552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32F7B-DB40-BF1B-B53C-EC095108A87A}"/>
            </a:ext>
          </a:extLst>
        </p:cNvPr>
        <p:cNvGrpSpPr/>
        <p:nvPr/>
      </p:nvGrpSpPr>
      <p:grpSpPr>
        <a:xfrm>
          <a:off x="0" y="0"/>
          <a:ext cx="0" cy="0"/>
          <a:chOff x="0" y="0"/>
          <a:chExt cx="0" cy="0"/>
        </a:xfrm>
      </p:grpSpPr>
      <p:pic>
        <p:nvPicPr>
          <p:cNvPr id="1028" name="Picture 4" descr="Child Safety Information : Townsville Junior Touch Football">
            <a:extLst>
              <a:ext uri="{FF2B5EF4-FFF2-40B4-BE49-F238E27FC236}">
                <a16:creationId xmlns:a16="http://schemas.microsoft.com/office/drawing/2014/main" id="{14C87D90-390F-85F9-48F6-0E302FDB6116}"/>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4122" y="1440672"/>
            <a:ext cx="7497231" cy="4185954"/>
          </a:xfrm>
          <a:prstGeom prst="rect">
            <a:avLst/>
          </a:prstGeom>
          <a:noFill/>
          <a:ln>
            <a:solidFill>
              <a:schemeClr val="tx2">
                <a:lumMod val="10000"/>
                <a:lumOff val="90000"/>
              </a:schemeClr>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3E42F94-F04C-550D-D030-8CE310DAB3B5}"/>
              </a:ext>
            </a:extLst>
          </p:cNvPr>
          <p:cNvSpPr>
            <a:spLocks noGrp="1"/>
          </p:cNvSpPr>
          <p:nvPr>
            <p:ph type="title"/>
          </p:nvPr>
        </p:nvSpPr>
        <p:spPr>
          <a:xfrm>
            <a:off x="838200" y="172625"/>
            <a:ext cx="10515600" cy="1325563"/>
          </a:xfrm>
        </p:spPr>
        <p:txBody>
          <a:bodyPr>
            <a:normAutofit/>
          </a:bodyPr>
          <a:lstStyle/>
          <a:p>
            <a:r>
              <a:rPr lang="en-US" b="1">
                <a:latin typeface="+mn-lt"/>
              </a:rPr>
              <a:t>Scenario 2</a:t>
            </a:r>
            <a:endParaRPr lang="en-AU" b="1">
              <a:latin typeface="+mn-lt"/>
            </a:endParaRPr>
          </a:p>
        </p:txBody>
      </p:sp>
      <p:pic>
        <p:nvPicPr>
          <p:cNvPr id="15" name="Graphic 14" descr="No sign with solid fill">
            <a:extLst>
              <a:ext uri="{FF2B5EF4-FFF2-40B4-BE49-F238E27FC236}">
                <a16:creationId xmlns:a16="http://schemas.microsoft.com/office/drawing/2014/main" id="{8880B129-0029-9E88-E59F-0A1B3D19B3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4575" y="758630"/>
            <a:ext cx="5516801" cy="5516801"/>
          </a:xfrm>
          <a:prstGeom prst="rect">
            <a:avLst/>
          </a:prstGeom>
        </p:spPr>
      </p:pic>
      <p:grpSp>
        <p:nvGrpSpPr>
          <p:cNvPr id="3" name="Group 2">
            <a:extLst>
              <a:ext uri="{FF2B5EF4-FFF2-40B4-BE49-F238E27FC236}">
                <a16:creationId xmlns:a16="http://schemas.microsoft.com/office/drawing/2014/main" id="{DCF5C646-08E5-560F-0D52-BABE0794FF88}"/>
              </a:ext>
            </a:extLst>
          </p:cNvPr>
          <p:cNvGrpSpPr/>
          <p:nvPr/>
        </p:nvGrpSpPr>
        <p:grpSpPr>
          <a:xfrm>
            <a:off x="9080778" y="1762298"/>
            <a:ext cx="2465988" cy="2940911"/>
            <a:chOff x="9599531" y="0"/>
            <a:chExt cx="2465988" cy="2940911"/>
          </a:xfrm>
        </p:grpSpPr>
        <p:pic>
          <p:nvPicPr>
            <p:cNvPr id="7" name="Picture 6">
              <a:extLst>
                <a:ext uri="{FF2B5EF4-FFF2-40B4-BE49-F238E27FC236}">
                  <a16:creationId xmlns:a16="http://schemas.microsoft.com/office/drawing/2014/main" id="{1DD71A28-0058-E022-A041-A257089BD182}"/>
                </a:ext>
              </a:extLst>
            </p:cNvPr>
            <p:cNvPicPr>
              <a:picLocks noChangeAspect="1"/>
            </p:cNvPicPr>
            <p:nvPr/>
          </p:nvPicPr>
          <p:blipFill>
            <a:blip r:embed="rId6"/>
            <a:stretch>
              <a:fillRect/>
            </a:stretch>
          </p:blipFill>
          <p:spPr>
            <a:xfrm>
              <a:off x="9599531" y="0"/>
              <a:ext cx="2465988" cy="2465988"/>
            </a:xfrm>
            <a:prstGeom prst="rect">
              <a:avLst/>
            </a:prstGeom>
          </p:spPr>
        </p:pic>
        <p:sp>
          <p:nvSpPr>
            <p:cNvPr id="8" name="TextBox 7">
              <a:extLst>
                <a:ext uri="{FF2B5EF4-FFF2-40B4-BE49-F238E27FC236}">
                  <a16:creationId xmlns:a16="http://schemas.microsoft.com/office/drawing/2014/main" id="{AD2299A9-CA5B-7827-AA6F-3EBAD323DF2D}"/>
                </a:ext>
              </a:extLst>
            </p:cNvPr>
            <p:cNvSpPr txBox="1"/>
            <p:nvPr/>
          </p:nvSpPr>
          <p:spPr>
            <a:xfrm>
              <a:off x="9599531" y="2356136"/>
              <a:ext cx="2465988" cy="584775"/>
            </a:xfrm>
            <a:prstGeom prst="rect">
              <a:avLst/>
            </a:prstGeom>
            <a:noFill/>
          </p:spPr>
          <p:txBody>
            <a:bodyPr wrap="square">
              <a:spAutoFit/>
            </a:bodyPr>
            <a:lstStyle/>
            <a:p>
              <a:pPr algn="ctr"/>
              <a:r>
                <a:rPr lang="en-AU" sz="3200"/>
                <a:t>C2.4.1.1</a:t>
              </a:r>
            </a:p>
          </p:txBody>
        </p:sp>
      </p:grpSp>
      <p:sp>
        <p:nvSpPr>
          <p:cNvPr id="11" name="Rectangle 10">
            <a:extLst>
              <a:ext uri="{FF2B5EF4-FFF2-40B4-BE49-F238E27FC236}">
                <a16:creationId xmlns:a16="http://schemas.microsoft.com/office/drawing/2014/main" id="{0C482997-4C70-F84A-E396-45D9FB78EBA4}"/>
              </a:ext>
            </a:extLst>
          </p:cNvPr>
          <p:cNvSpPr/>
          <p:nvPr/>
        </p:nvSpPr>
        <p:spPr>
          <a:xfrm>
            <a:off x="9080778" y="1762298"/>
            <a:ext cx="2465988" cy="3002467"/>
          </a:xfrm>
          <a:prstGeom prst="rect">
            <a:avLst/>
          </a:prstGeom>
          <a:noFill/>
          <a:ln w="76200">
            <a:solidFill>
              <a:srgbClr val="993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65434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56FC-6EF2-4AC6-4504-4975A069E8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8E6DE8-298E-8918-3E4A-0E5754399D57}"/>
              </a:ext>
            </a:extLst>
          </p:cNvPr>
          <p:cNvSpPr>
            <a:spLocks noGrp="1"/>
          </p:cNvSpPr>
          <p:nvPr>
            <p:ph idx="1"/>
          </p:nvPr>
        </p:nvSpPr>
        <p:spPr>
          <a:xfrm>
            <a:off x="405063" y="1291690"/>
            <a:ext cx="11658600" cy="4351338"/>
          </a:xfrm>
        </p:spPr>
        <p:txBody>
          <a:bodyPr>
            <a:normAutofit/>
          </a:bodyPr>
          <a:lstStyle/>
          <a:p>
            <a:pPr>
              <a:spcBef>
                <a:spcPts val="300"/>
              </a:spcBef>
              <a:spcAft>
                <a:spcPts val="300"/>
              </a:spcAft>
            </a:pPr>
            <a:r>
              <a:rPr lang="en-AU">
                <a:solidFill>
                  <a:srgbClr val="2C5629"/>
                </a:solidFill>
                <a:effectLst/>
                <a:latin typeface="Calibri" panose="020F0502020204030204" pitchFamily="34" charset="0"/>
                <a:ea typeface="Calibri" panose="020F0502020204030204" pitchFamily="34" charset="0"/>
                <a:cs typeface="Arial" panose="020B0604020202020204" pitchFamily="34" charset="0"/>
              </a:rPr>
              <a:t>Leader’s Blue Card suspended – updated police information</a:t>
            </a:r>
          </a:p>
          <a:p>
            <a:pPr>
              <a:spcBef>
                <a:spcPts val="300"/>
              </a:spcBef>
              <a:spcAft>
                <a:spcPts val="300"/>
              </a:spcAft>
            </a:pPr>
            <a:r>
              <a:rPr lang="en-AU">
                <a:solidFill>
                  <a:srgbClr val="2C5629"/>
                </a:solidFill>
                <a:effectLst/>
                <a:latin typeface="Calibri" panose="020F0502020204030204" pitchFamily="34" charset="0"/>
                <a:ea typeface="Calibri" panose="020F0502020204030204" pitchFamily="34" charset="0"/>
                <a:cs typeface="Arial" panose="020B0604020202020204" pitchFamily="34" charset="0"/>
              </a:rPr>
              <a:t>Leader did not inform the Church Council. </a:t>
            </a:r>
          </a:p>
          <a:p>
            <a:pPr>
              <a:spcBef>
                <a:spcPts val="300"/>
              </a:spcBef>
              <a:spcAft>
                <a:spcPts val="300"/>
              </a:spcAft>
            </a:pPr>
            <a:r>
              <a:rPr lang="en-AU">
                <a:solidFill>
                  <a:srgbClr val="2C5629"/>
                </a:solidFill>
                <a:effectLst/>
                <a:latin typeface="Calibri" panose="020F0502020204030204" pitchFamily="34" charset="0"/>
                <a:ea typeface="Calibri" panose="020F0502020204030204" pitchFamily="34" charset="0"/>
                <a:cs typeface="Arial" panose="020B0604020202020204" pitchFamily="34" charset="0"/>
              </a:rPr>
              <a:t>Parent reported (to police &amp; Church):</a:t>
            </a:r>
            <a:br>
              <a:rPr lang="en-AU">
                <a:solidFill>
                  <a:srgbClr val="2C5629"/>
                </a:solidFill>
                <a:effectLst/>
                <a:latin typeface="Calibri" panose="020F0502020204030204" pitchFamily="34" charset="0"/>
                <a:ea typeface="Calibri" panose="020F0502020204030204" pitchFamily="34" charset="0"/>
                <a:cs typeface="Arial" panose="020B0604020202020204" pitchFamily="34" charset="0"/>
              </a:rPr>
            </a:br>
            <a:r>
              <a:rPr lang="en-AU">
                <a:solidFill>
                  <a:srgbClr val="2C5629"/>
                </a:solidFill>
                <a:effectLst/>
                <a:latin typeface="Calibri" panose="020F0502020204030204" pitchFamily="34" charset="0"/>
                <a:ea typeface="Calibri" panose="020F0502020204030204" pitchFamily="34" charset="0"/>
                <a:cs typeface="Arial" panose="020B0604020202020204" pitchFamily="34" charset="0"/>
              </a:rPr>
              <a:t>   </a:t>
            </a:r>
            <a:r>
              <a:rPr lang="en-AU">
                <a:solidFill>
                  <a:srgbClr val="2C5629"/>
                </a:solidFill>
                <a:latin typeface="Calibri" panose="020F0502020204030204" pitchFamily="34" charset="0"/>
                <a:ea typeface="Calibri" panose="020F0502020204030204" pitchFamily="34" charset="0"/>
                <a:cs typeface="Arial" panose="020B0604020202020204" pitchFamily="34" charset="0"/>
              </a:rPr>
              <a:t>leader had sexually touched their child. </a:t>
            </a:r>
          </a:p>
          <a:p>
            <a:pPr>
              <a:spcBef>
                <a:spcPts val="300"/>
              </a:spcBef>
              <a:spcAft>
                <a:spcPts val="300"/>
              </a:spcAft>
            </a:pPr>
            <a:r>
              <a:rPr lang="en-AU">
                <a:solidFill>
                  <a:srgbClr val="2C5629"/>
                </a:solidFill>
                <a:latin typeface="Calibri" panose="020F0502020204030204" pitchFamily="34" charset="0"/>
                <a:ea typeface="Calibri" panose="020F0502020204030204" pitchFamily="34" charset="0"/>
                <a:cs typeface="Arial" panose="020B0604020202020204" pitchFamily="34" charset="0"/>
              </a:rPr>
              <a:t>Leader was charged with sexual offences.</a:t>
            </a:r>
          </a:p>
          <a:p>
            <a:pPr>
              <a:spcBef>
                <a:spcPts val="300"/>
              </a:spcBef>
              <a:spcAft>
                <a:spcPts val="300"/>
              </a:spcAft>
            </a:pPr>
            <a:r>
              <a:rPr lang="en-AU">
                <a:solidFill>
                  <a:srgbClr val="2C5629"/>
                </a:solidFill>
                <a:latin typeface="Calibri" panose="020F0502020204030204" pitchFamily="34" charset="0"/>
                <a:ea typeface="Calibri" panose="020F0502020204030204" pitchFamily="34" charset="0"/>
                <a:cs typeface="Arial" panose="020B0604020202020204" pitchFamily="34" charset="0"/>
              </a:rPr>
              <a:t>Safety Agreement offered and the leader accepted. </a:t>
            </a:r>
          </a:p>
        </p:txBody>
      </p:sp>
      <p:sp>
        <p:nvSpPr>
          <p:cNvPr id="6" name="Title 1">
            <a:extLst>
              <a:ext uri="{FF2B5EF4-FFF2-40B4-BE49-F238E27FC236}">
                <a16:creationId xmlns:a16="http://schemas.microsoft.com/office/drawing/2014/main" id="{37718B1C-B5B7-4D54-1097-EC167E779477}"/>
              </a:ext>
            </a:extLst>
          </p:cNvPr>
          <p:cNvSpPr>
            <a:spLocks noGrp="1"/>
          </p:cNvSpPr>
          <p:nvPr>
            <p:ph type="title"/>
          </p:nvPr>
        </p:nvSpPr>
        <p:spPr>
          <a:xfrm>
            <a:off x="838200" y="172625"/>
            <a:ext cx="10515600" cy="1325563"/>
          </a:xfrm>
        </p:spPr>
        <p:txBody>
          <a:bodyPr>
            <a:normAutofit/>
          </a:bodyPr>
          <a:lstStyle/>
          <a:p>
            <a:r>
              <a:rPr lang="en-US" b="1">
                <a:latin typeface="+mn-lt"/>
              </a:rPr>
              <a:t>Scenario 2 - Overview</a:t>
            </a:r>
            <a:endParaRPr lang="en-AU" b="1">
              <a:latin typeface="+mn-lt"/>
            </a:endParaRPr>
          </a:p>
        </p:txBody>
      </p:sp>
      <p:sp>
        <p:nvSpPr>
          <p:cNvPr id="8" name="TextBox 7">
            <a:extLst>
              <a:ext uri="{FF2B5EF4-FFF2-40B4-BE49-F238E27FC236}">
                <a16:creationId xmlns:a16="http://schemas.microsoft.com/office/drawing/2014/main" id="{E409A2F4-A64B-7AE0-0B89-55EB363092A6}"/>
              </a:ext>
            </a:extLst>
          </p:cNvPr>
          <p:cNvSpPr txBox="1"/>
          <p:nvPr/>
        </p:nvSpPr>
        <p:spPr>
          <a:xfrm>
            <a:off x="266700" y="4937795"/>
            <a:ext cx="11658600" cy="830997"/>
          </a:xfrm>
          <a:prstGeom prst="rect">
            <a:avLst/>
          </a:prstGeom>
          <a:noFill/>
        </p:spPr>
        <p:txBody>
          <a:bodyPr wrap="square" rtlCol="0">
            <a:spAutoFit/>
          </a:bodyPr>
          <a:lstStyle/>
          <a:p>
            <a:pPr algn="ctr"/>
            <a:r>
              <a:rPr lang="en-AU" sz="4800" b="1">
                <a:effectLst/>
                <a:ea typeface="Calibri" panose="020F0502020204030204" pitchFamily="34" charset="0"/>
                <a:cs typeface="Times New Roman" panose="02020603050405020304" pitchFamily="18" charset="0"/>
              </a:rPr>
              <a:t>What 3 conditions should be included?</a:t>
            </a:r>
          </a:p>
        </p:txBody>
      </p:sp>
    </p:spTree>
    <p:extLst>
      <p:ext uri="{BB962C8B-B14F-4D97-AF65-F5344CB8AC3E}">
        <p14:creationId xmlns:p14="http://schemas.microsoft.com/office/powerpoint/2010/main" val="4113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2EFA8-9800-9C48-2707-84C2E78F2D39}"/>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0C47EC27-A3B5-5FA1-CA85-40B123AF689B}"/>
              </a:ext>
            </a:extLst>
          </p:cNvPr>
          <p:cNvGraphicFramePr>
            <a:graphicFrameLocks noGrp="1"/>
          </p:cNvGraphicFramePr>
          <p:nvPr>
            <p:extLst>
              <p:ext uri="{D42A27DB-BD31-4B8C-83A1-F6EECF244321}">
                <p14:modId xmlns:p14="http://schemas.microsoft.com/office/powerpoint/2010/main" val="3108416051"/>
              </p:ext>
            </p:extLst>
          </p:nvPr>
        </p:nvGraphicFramePr>
        <p:xfrm>
          <a:off x="690197" y="195130"/>
          <a:ext cx="10811605" cy="5550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8061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2F580-3AD6-AF5B-CD4B-3ACB8484A0CA}"/>
              </a:ext>
            </a:extLst>
          </p:cNvPr>
          <p:cNvSpPr>
            <a:spLocks noGrp="1"/>
          </p:cNvSpPr>
          <p:nvPr>
            <p:ph idx="1"/>
          </p:nvPr>
        </p:nvSpPr>
        <p:spPr>
          <a:xfrm>
            <a:off x="782779" y="1690692"/>
            <a:ext cx="5534891" cy="4129900"/>
          </a:xfrm>
        </p:spPr>
        <p:txBody>
          <a:bodyPr>
            <a:noAutofit/>
          </a:bodyPr>
          <a:lstStyle/>
          <a:p>
            <a:pPr marL="0" indent="0" algn="ctr">
              <a:buNone/>
            </a:pPr>
            <a:r>
              <a:rPr lang="en-US" i="1" dirty="0"/>
              <a:t>A POC Monitor supports and oversees the POC. </a:t>
            </a:r>
          </a:p>
          <a:p>
            <a:pPr marL="0" indent="0" algn="ctr">
              <a:buNone/>
            </a:pPr>
            <a:endParaRPr lang="en-US" dirty="0"/>
          </a:p>
          <a:p>
            <a:pPr marL="0" indent="0" algn="ctr">
              <a:buNone/>
            </a:pPr>
            <a:r>
              <a:rPr lang="en-US" dirty="0"/>
              <a:t>What </a:t>
            </a:r>
            <a:r>
              <a:rPr lang="en-US" b="1" dirty="0"/>
              <a:t>qualities</a:t>
            </a:r>
            <a:r>
              <a:rPr lang="en-US" dirty="0"/>
              <a:t> are needed in someone who is a </a:t>
            </a:r>
            <a:br>
              <a:rPr lang="en-US" dirty="0"/>
            </a:br>
            <a:r>
              <a:rPr lang="en-US" dirty="0"/>
              <a:t>Person of Concern Monitor?</a:t>
            </a:r>
          </a:p>
        </p:txBody>
      </p:sp>
      <p:sp>
        <p:nvSpPr>
          <p:cNvPr id="8" name="Title 1">
            <a:extLst>
              <a:ext uri="{FF2B5EF4-FFF2-40B4-BE49-F238E27FC236}">
                <a16:creationId xmlns:a16="http://schemas.microsoft.com/office/drawing/2014/main" id="{50041EAD-DCF2-7ADD-A643-447EABBBE4C6}"/>
              </a:ext>
            </a:extLst>
          </p:cNvPr>
          <p:cNvSpPr txBox="1">
            <a:spLocks/>
          </p:cNvSpPr>
          <p:nvPr/>
        </p:nvSpPr>
        <p:spPr>
          <a:xfrm>
            <a:off x="838200" y="1541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b="1">
                <a:latin typeface="Calibri"/>
                <a:ea typeface="Calibri"/>
                <a:cs typeface="Arial"/>
              </a:rPr>
              <a:t>Pause and Reflect</a:t>
            </a:r>
            <a:endParaRPr lang="en-AU">
              <a:latin typeface="Calibri"/>
              <a:ea typeface="Calibri"/>
              <a:cs typeface="Arial"/>
            </a:endParaRPr>
          </a:p>
        </p:txBody>
      </p:sp>
      <p:pic>
        <p:nvPicPr>
          <p:cNvPr id="9" name="Picture 8" descr="Empty speech bubbles">
            <a:extLst>
              <a:ext uri="{FF2B5EF4-FFF2-40B4-BE49-F238E27FC236}">
                <a16:creationId xmlns:a16="http://schemas.microsoft.com/office/drawing/2014/main" id="{1B42C743-2C84-42DF-01E0-AF583649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38" y="1413537"/>
            <a:ext cx="4857762" cy="3237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0954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32EB-D623-9D4F-A36A-CCD44F269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0D098-C42B-10F4-F85F-201193B26247}"/>
              </a:ext>
            </a:extLst>
          </p:cNvPr>
          <p:cNvSpPr>
            <a:spLocks noGrp="1"/>
          </p:cNvSpPr>
          <p:nvPr>
            <p:ph type="title"/>
          </p:nvPr>
        </p:nvSpPr>
        <p:spPr>
          <a:xfrm>
            <a:off x="838200" y="131681"/>
            <a:ext cx="10515600" cy="1325563"/>
          </a:xfrm>
        </p:spPr>
        <p:txBody>
          <a:bodyPr/>
          <a:lstStyle/>
          <a:p>
            <a:r>
              <a:rPr lang="en-US" b="1">
                <a:latin typeface="+mn-lt"/>
              </a:rPr>
              <a:t>Person of Concern </a:t>
            </a:r>
            <a:r>
              <a:rPr lang="en-US" b="1">
                <a:solidFill>
                  <a:srgbClr val="59984F"/>
                </a:solidFill>
                <a:latin typeface="+mn-lt"/>
              </a:rPr>
              <a:t>Monitor</a:t>
            </a:r>
            <a:endParaRPr lang="en-AU" b="1">
              <a:solidFill>
                <a:srgbClr val="59984F"/>
              </a:solidFill>
              <a:latin typeface="+mn-lt"/>
            </a:endParaRPr>
          </a:p>
        </p:txBody>
      </p:sp>
      <p:sp>
        <p:nvSpPr>
          <p:cNvPr id="3" name="Content Placeholder 2">
            <a:extLst>
              <a:ext uri="{FF2B5EF4-FFF2-40B4-BE49-F238E27FC236}">
                <a16:creationId xmlns:a16="http://schemas.microsoft.com/office/drawing/2014/main" id="{EA64CC0E-71E7-CC88-F7BA-C03D1DB28924}"/>
              </a:ext>
            </a:extLst>
          </p:cNvPr>
          <p:cNvSpPr>
            <a:spLocks noGrp="1"/>
          </p:cNvSpPr>
          <p:nvPr>
            <p:ph idx="1"/>
          </p:nvPr>
        </p:nvSpPr>
        <p:spPr>
          <a:xfrm>
            <a:off x="300251" y="1367916"/>
            <a:ext cx="11668836" cy="4758564"/>
          </a:xfrm>
        </p:spPr>
        <p:txBody>
          <a:bodyPr>
            <a:noAutofit/>
          </a:bodyPr>
          <a:lstStyle/>
          <a:p>
            <a:r>
              <a:rPr lang="en-US" sz="3200"/>
              <a:t>Mature faith and person of integrity. </a:t>
            </a:r>
          </a:p>
          <a:p>
            <a:r>
              <a:rPr lang="en-US" sz="3200"/>
              <a:t>Current Safe Church training and Blue Card.</a:t>
            </a:r>
          </a:p>
          <a:p>
            <a:r>
              <a:rPr lang="en-US" sz="3200"/>
              <a:t>Mentorship, support and accountability for POC. </a:t>
            </a:r>
          </a:p>
          <a:p>
            <a:r>
              <a:rPr lang="en-US" sz="3200"/>
              <a:t>Meets, accompanies and shadows POC at Church events.</a:t>
            </a:r>
          </a:p>
          <a:p>
            <a:r>
              <a:rPr lang="en-US" sz="3200"/>
              <a:t>Understands the impact of grooming and sexual abuse and harm and reports actual or suspected actions to the police.  </a:t>
            </a:r>
          </a:p>
          <a:p>
            <a:r>
              <a:rPr lang="en-US" sz="3200"/>
              <a:t>Identifies, interrupts and names </a:t>
            </a:r>
            <a:r>
              <a:rPr lang="en-US" sz="3200" err="1"/>
              <a:t>behaviours</a:t>
            </a:r>
            <a:r>
              <a:rPr lang="en-US" sz="3200"/>
              <a:t> that are a breach of the Safety Agreement and calmly and firmly advises the POC to leave. </a:t>
            </a:r>
          </a:p>
        </p:txBody>
      </p:sp>
      <p:pic>
        <p:nvPicPr>
          <p:cNvPr id="6" name="Picture 5" descr="A white and orange cartoon characters">
            <a:extLst>
              <a:ext uri="{FF2B5EF4-FFF2-40B4-BE49-F238E27FC236}">
                <a16:creationId xmlns:a16="http://schemas.microsoft.com/office/drawing/2014/main" id="{0C6FF81C-3DAE-353A-B9EB-A92E256DB597}"/>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273149" y="215837"/>
            <a:ext cx="2507725" cy="2801683"/>
          </a:xfrm>
          <a:prstGeom prst="rect">
            <a:avLst/>
          </a:prstGeom>
        </p:spPr>
      </p:pic>
    </p:spTree>
    <p:extLst>
      <p:ext uri="{BB962C8B-B14F-4D97-AF65-F5344CB8AC3E}">
        <p14:creationId xmlns:p14="http://schemas.microsoft.com/office/powerpoint/2010/main" val="1447836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C82A-0286-EFE1-D9C9-5B441159C12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AC0133F-0625-FB0F-4926-0C67E2F949B2}"/>
              </a:ext>
            </a:extLst>
          </p:cNvPr>
          <p:cNvSpPr txBox="1"/>
          <p:nvPr/>
        </p:nvSpPr>
        <p:spPr>
          <a:xfrm>
            <a:off x="693420" y="1589730"/>
            <a:ext cx="10805160" cy="2154436"/>
          </a:xfrm>
          <a:prstGeom prst="rect">
            <a:avLst/>
          </a:prstGeom>
          <a:noFill/>
        </p:spPr>
        <p:txBody>
          <a:bodyPr wrap="square" rtlCol="0">
            <a:spAutoFit/>
          </a:bodyPr>
          <a:lstStyle/>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Maintain and Review</a:t>
            </a:r>
          </a:p>
          <a:p>
            <a:pPr algn="ctr"/>
            <a:r>
              <a:rPr lang="en-US" sz="5400" b="1">
                <a:solidFill>
                  <a:srgbClr val="2C5629"/>
                </a:solidFill>
                <a:ea typeface="Calibri" panose="020F0502020204030204" pitchFamily="34" charset="0"/>
                <a:cs typeface="Times New Roman" panose="02020603050405020304" pitchFamily="18" charset="0"/>
              </a:rPr>
              <a:t>Safety Agreements</a:t>
            </a:r>
            <a:endParaRPr lang="en-AU" sz="3600" b="1">
              <a:solidFill>
                <a:srgbClr val="2C5629"/>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9379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384A4-173F-5E0A-E81A-77D8D70EF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5020F-5978-FA11-9AB3-F6FFC7516CF2}"/>
              </a:ext>
            </a:extLst>
          </p:cNvPr>
          <p:cNvSpPr>
            <a:spLocks noGrp="1"/>
          </p:cNvSpPr>
          <p:nvPr>
            <p:ph type="title"/>
          </p:nvPr>
        </p:nvSpPr>
        <p:spPr>
          <a:xfrm>
            <a:off x="838200" y="84569"/>
            <a:ext cx="10515600" cy="1325563"/>
          </a:xfrm>
        </p:spPr>
        <p:txBody>
          <a:bodyPr/>
          <a:lstStyle/>
          <a:p>
            <a:r>
              <a:rPr lang="en-AU" b="1">
                <a:latin typeface="+mn-lt"/>
              </a:rPr>
              <a:t>Maintaining Safety Agreements</a:t>
            </a:r>
          </a:p>
        </p:txBody>
      </p:sp>
      <p:graphicFrame>
        <p:nvGraphicFramePr>
          <p:cNvPr id="4" name="Table 3">
            <a:extLst>
              <a:ext uri="{FF2B5EF4-FFF2-40B4-BE49-F238E27FC236}">
                <a16:creationId xmlns:a16="http://schemas.microsoft.com/office/drawing/2014/main" id="{F2C7C3CF-F274-E4DB-0F1D-FA0AE8F4CBD5}"/>
              </a:ext>
            </a:extLst>
          </p:cNvPr>
          <p:cNvGraphicFramePr>
            <a:graphicFrameLocks noGrp="1"/>
          </p:cNvGraphicFramePr>
          <p:nvPr>
            <p:extLst>
              <p:ext uri="{D42A27DB-BD31-4B8C-83A1-F6EECF244321}">
                <p14:modId xmlns:p14="http://schemas.microsoft.com/office/powerpoint/2010/main" val="1109479145"/>
              </p:ext>
            </p:extLst>
          </p:nvPr>
        </p:nvGraphicFramePr>
        <p:xfrm>
          <a:off x="287606" y="1270000"/>
          <a:ext cx="11501120" cy="3606799"/>
        </p:xfrm>
        <a:graphic>
          <a:graphicData uri="http://schemas.openxmlformats.org/drawingml/2006/table">
            <a:tbl>
              <a:tblPr firstRow="1" bandRow="1">
                <a:tableStyleId>{5C22544A-7EE6-4342-B048-85BDC9FD1C3A}</a:tableStyleId>
              </a:tblPr>
              <a:tblGrid>
                <a:gridCol w="4855894">
                  <a:extLst>
                    <a:ext uri="{9D8B030D-6E8A-4147-A177-3AD203B41FA5}">
                      <a16:colId xmlns:a16="http://schemas.microsoft.com/office/drawing/2014/main" val="3615894270"/>
                    </a:ext>
                  </a:extLst>
                </a:gridCol>
                <a:gridCol w="6645226">
                  <a:extLst>
                    <a:ext uri="{9D8B030D-6E8A-4147-A177-3AD203B41FA5}">
                      <a16:colId xmlns:a16="http://schemas.microsoft.com/office/drawing/2014/main" val="1389211733"/>
                    </a:ext>
                  </a:extLst>
                </a:gridCol>
              </a:tblGrid>
              <a:tr h="608778">
                <a:tc>
                  <a:txBody>
                    <a:bodyPr/>
                    <a:lstStyle/>
                    <a:p>
                      <a:pPr algn="ctr"/>
                      <a:r>
                        <a:rPr lang="en-AU" sz="3200"/>
                        <a:t>Item</a:t>
                      </a:r>
                    </a:p>
                  </a:txBody>
                  <a:tcPr/>
                </a:tc>
                <a:tc>
                  <a:txBody>
                    <a:bodyPr/>
                    <a:lstStyle/>
                    <a:p>
                      <a:pPr algn="ctr"/>
                      <a:r>
                        <a:rPr lang="en-AU" sz="3200"/>
                        <a:t>QUARTERLY reporting requirements</a:t>
                      </a:r>
                    </a:p>
                  </a:txBody>
                  <a:tcPr/>
                </a:tc>
                <a:extLst>
                  <a:ext uri="{0D108BD9-81ED-4DB2-BD59-A6C34878D82A}">
                    <a16:rowId xmlns:a16="http://schemas.microsoft.com/office/drawing/2014/main" val="3050962800"/>
                  </a:ext>
                </a:extLst>
              </a:tr>
              <a:tr h="618776">
                <a:tc>
                  <a:txBody>
                    <a:bodyPr/>
                    <a:lstStyle/>
                    <a:p>
                      <a:r>
                        <a:rPr lang="en-AU" sz="3200"/>
                        <a:t>Pastoral Care sessions</a:t>
                      </a:r>
                    </a:p>
                  </a:txBody>
                  <a:tcPr>
                    <a:solidFill>
                      <a:srgbClr val="9DD29C"/>
                    </a:solidFill>
                  </a:tcPr>
                </a:tc>
                <a:tc>
                  <a:txBody>
                    <a:bodyPr/>
                    <a:lstStyle/>
                    <a:p>
                      <a:r>
                        <a:rPr lang="en-AU" sz="3200"/>
                        <a:t>Record dates</a:t>
                      </a:r>
                    </a:p>
                  </a:txBody>
                  <a:tcPr>
                    <a:solidFill>
                      <a:srgbClr val="9DD29C"/>
                    </a:solidFill>
                  </a:tcPr>
                </a:tc>
                <a:extLst>
                  <a:ext uri="{0D108BD9-81ED-4DB2-BD59-A6C34878D82A}">
                    <a16:rowId xmlns:a16="http://schemas.microsoft.com/office/drawing/2014/main" val="3856780465"/>
                  </a:ext>
                </a:extLst>
              </a:tr>
              <a:tr h="608778">
                <a:tc>
                  <a:txBody>
                    <a:bodyPr/>
                    <a:lstStyle/>
                    <a:p>
                      <a:r>
                        <a:rPr lang="en-AU" sz="3200"/>
                        <a:t>Events attended</a:t>
                      </a:r>
                    </a:p>
                  </a:txBody>
                  <a:tcPr>
                    <a:solidFill>
                      <a:srgbClr val="DFEFDD"/>
                    </a:solidFill>
                  </a:tcPr>
                </a:tc>
                <a:tc>
                  <a:txBody>
                    <a:bodyPr/>
                    <a:lstStyle/>
                    <a:p>
                      <a:r>
                        <a:rPr lang="en-AU" sz="3200"/>
                        <a:t>What, when, where, monitor/s</a:t>
                      </a:r>
                    </a:p>
                  </a:txBody>
                  <a:tcPr>
                    <a:solidFill>
                      <a:srgbClr val="DFEFDD"/>
                    </a:solidFill>
                  </a:tcPr>
                </a:tc>
                <a:extLst>
                  <a:ext uri="{0D108BD9-81ED-4DB2-BD59-A6C34878D82A}">
                    <a16:rowId xmlns:a16="http://schemas.microsoft.com/office/drawing/2014/main" val="3912708791"/>
                  </a:ext>
                </a:extLst>
              </a:tr>
              <a:tr h="649034">
                <a:tc>
                  <a:txBody>
                    <a:bodyPr/>
                    <a:lstStyle/>
                    <a:p>
                      <a:r>
                        <a:rPr lang="en-AU" sz="3200"/>
                        <a:t>Safety Agreement breaches</a:t>
                      </a:r>
                    </a:p>
                  </a:txBody>
                  <a:tcPr>
                    <a:solidFill>
                      <a:srgbClr val="9DD29C"/>
                    </a:solidFill>
                  </a:tcPr>
                </a:tc>
                <a:tc>
                  <a:txBody>
                    <a:bodyPr/>
                    <a:lstStyle/>
                    <a:p>
                      <a:r>
                        <a:rPr lang="en-AU" sz="3200" dirty="0"/>
                        <a:t>Breach occurred &amp; action taken</a:t>
                      </a:r>
                    </a:p>
                  </a:txBody>
                  <a:tcPr>
                    <a:solidFill>
                      <a:srgbClr val="9DD29C"/>
                    </a:solidFill>
                  </a:tcPr>
                </a:tc>
                <a:extLst>
                  <a:ext uri="{0D108BD9-81ED-4DB2-BD59-A6C34878D82A}">
                    <a16:rowId xmlns:a16="http://schemas.microsoft.com/office/drawing/2014/main" val="1838116274"/>
                  </a:ext>
                </a:extLst>
              </a:tr>
              <a:tr h="1121433">
                <a:tc>
                  <a:txBody>
                    <a:bodyPr/>
                    <a:lstStyle/>
                    <a:p>
                      <a:r>
                        <a:rPr lang="en-AU" sz="3200"/>
                        <a:t>Monitor compliance for training &amp; Blue Cards</a:t>
                      </a:r>
                    </a:p>
                  </a:txBody>
                  <a:tcPr>
                    <a:solidFill>
                      <a:srgbClr val="DFEFDD"/>
                    </a:solidFill>
                  </a:tcPr>
                </a:tc>
                <a:tc>
                  <a:txBody>
                    <a:bodyPr/>
                    <a:lstStyle/>
                    <a:p>
                      <a:r>
                        <a:rPr lang="en-AU" sz="3200" dirty="0"/>
                        <a:t>Date POC training completed &amp;</a:t>
                      </a:r>
                    </a:p>
                    <a:p>
                      <a:r>
                        <a:rPr lang="en-AU" sz="3200" dirty="0"/>
                        <a:t>expiry date of Blue Card</a:t>
                      </a:r>
                    </a:p>
                  </a:txBody>
                  <a:tcPr>
                    <a:solidFill>
                      <a:srgbClr val="DFEFDD"/>
                    </a:solidFill>
                  </a:tcPr>
                </a:tc>
                <a:extLst>
                  <a:ext uri="{0D108BD9-81ED-4DB2-BD59-A6C34878D82A}">
                    <a16:rowId xmlns:a16="http://schemas.microsoft.com/office/drawing/2014/main" val="1709796018"/>
                  </a:ext>
                </a:extLst>
              </a:tr>
            </a:tbl>
          </a:graphicData>
        </a:graphic>
      </p:graphicFrame>
      <p:graphicFrame>
        <p:nvGraphicFramePr>
          <p:cNvPr id="6" name="Table 5">
            <a:extLst>
              <a:ext uri="{FF2B5EF4-FFF2-40B4-BE49-F238E27FC236}">
                <a16:creationId xmlns:a16="http://schemas.microsoft.com/office/drawing/2014/main" id="{3E6D7CC3-58AA-A20E-9665-D7C7E33F4503}"/>
              </a:ext>
            </a:extLst>
          </p:cNvPr>
          <p:cNvGraphicFramePr>
            <a:graphicFrameLocks noGrp="1"/>
          </p:cNvGraphicFramePr>
          <p:nvPr>
            <p:extLst>
              <p:ext uri="{D42A27DB-BD31-4B8C-83A1-F6EECF244321}">
                <p14:modId xmlns:p14="http://schemas.microsoft.com/office/powerpoint/2010/main" val="3227454319"/>
              </p:ext>
            </p:extLst>
          </p:nvPr>
        </p:nvGraphicFramePr>
        <p:xfrm>
          <a:off x="287606" y="5140325"/>
          <a:ext cx="11501120" cy="588631"/>
        </p:xfrm>
        <a:graphic>
          <a:graphicData uri="http://schemas.openxmlformats.org/drawingml/2006/table">
            <a:tbl>
              <a:tblPr firstRow="1" bandRow="1">
                <a:tableStyleId>{5C22544A-7EE6-4342-B048-85BDC9FD1C3A}</a:tableStyleId>
              </a:tblPr>
              <a:tblGrid>
                <a:gridCol w="4855894">
                  <a:extLst>
                    <a:ext uri="{9D8B030D-6E8A-4147-A177-3AD203B41FA5}">
                      <a16:colId xmlns:a16="http://schemas.microsoft.com/office/drawing/2014/main" val="4114091037"/>
                    </a:ext>
                  </a:extLst>
                </a:gridCol>
                <a:gridCol w="6645226">
                  <a:extLst>
                    <a:ext uri="{9D8B030D-6E8A-4147-A177-3AD203B41FA5}">
                      <a16:colId xmlns:a16="http://schemas.microsoft.com/office/drawing/2014/main" val="2838273806"/>
                    </a:ext>
                  </a:extLst>
                </a:gridCol>
              </a:tblGrid>
              <a:tr h="588631">
                <a:tc>
                  <a:txBody>
                    <a:bodyPr/>
                    <a:lstStyle/>
                    <a:p>
                      <a:r>
                        <a:rPr lang="en-AU" sz="3200" b="0">
                          <a:solidFill>
                            <a:schemeClr val="tx1"/>
                          </a:solidFill>
                        </a:rPr>
                        <a:t>Safety Agreement Review</a:t>
                      </a:r>
                    </a:p>
                  </a:txBody>
                  <a:tcPr>
                    <a:solidFill>
                      <a:srgbClr val="9DD29C"/>
                    </a:solidFill>
                  </a:tcPr>
                </a:tc>
                <a:tc>
                  <a:txBody>
                    <a:bodyPr/>
                    <a:lstStyle/>
                    <a:p>
                      <a:r>
                        <a:rPr lang="en-AU" sz="3200" b="1">
                          <a:solidFill>
                            <a:schemeClr val="tx1"/>
                          </a:solidFill>
                        </a:rPr>
                        <a:t>ANNUALLY</a:t>
                      </a:r>
                      <a:r>
                        <a:rPr lang="en-AU" sz="3200" b="0">
                          <a:solidFill>
                            <a:schemeClr val="tx1"/>
                          </a:solidFill>
                        </a:rPr>
                        <a:t> updated Safety Agreement</a:t>
                      </a:r>
                    </a:p>
                  </a:txBody>
                  <a:tcPr>
                    <a:solidFill>
                      <a:srgbClr val="9DD29C"/>
                    </a:solidFill>
                  </a:tcPr>
                </a:tc>
                <a:extLst>
                  <a:ext uri="{0D108BD9-81ED-4DB2-BD59-A6C34878D82A}">
                    <a16:rowId xmlns:a16="http://schemas.microsoft.com/office/drawing/2014/main" val="3050807837"/>
                  </a:ext>
                </a:extLst>
              </a:tr>
            </a:tbl>
          </a:graphicData>
        </a:graphic>
      </p:graphicFrame>
    </p:spTree>
    <p:extLst>
      <p:ext uri="{BB962C8B-B14F-4D97-AF65-F5344CB8AC3E}">
        <p14:creationId xmlns:p14="http://schemas.microsoft.com/office/powerpoint/2010/main" val="215200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folders with black outline&#10;&#10;AI-generated content may be incorrect.">
            <a:extLst>
              <a:ext uri="{FF2B5EF4-FFF2-40B4-BE49-F238E27FC236}">
                <a16:creationId xmlns:a16="http://schemas.microsoft.com/office/drawing/2014/main" id="{20E367E6-8A16-C717-EED7-CA22D792465F}"/>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559801" y="3700101"/>
            <a:ext cx="3020399" cy="2111824"/>
          </a:xfrm>
          <a:prstGeom prst="rect">
            <a:avLst/>
          </a:prstGeom>
        </p:spPr>
      </p:pic>
      <p:sp>
        <p:nvSpPr>
          <p:cNvPr id="2" name="Title 1">
            <a:extLst>
              <a:ext uri="{FF2B5EF4-FFF2-40B4-BE49-F238E27FC236}">
                <a16:creationId xmlns:a16="http://schemas.microsoft.com/office/drawing/2014/main" id="{6ABEACC2-B384-2293-D4CE-C33F9F85D473}"/>
              </a:ext>
            </a:extLst>
          </p:cNvPr>
          <p:cNvSpPr>
            <a:spLocks noGrp="1"/>
          </p:cNvSpPr>
          <p:nvPr>
            <p:ph type="title"/>
          </p:nvPr>
        </p:nvSpPr>
        <p:spPr>
          <a:xfrm>
            <a:off x="838200" y="198869"/>
            <a:ext cx="10515600" cy="1325563"/>
          </a:xfrm>
        </p:spPr>
        <p:txBody>
          <a:bodyPr>
            <a:normAutofit/>
          </a:bodyPr>
          <a:lstStyle/>
          <a:p>
            <a:r>
              <a:rPr lang="en-AU" b="1" dirty="0">
                <a:latin typeface="+mn-lt"/>
              </a:rPr>
              <a:t>Record Keeping</a:t>
            </a:r>
          </a:p>
        </p:txBody>
      </p:sp>
      <p:sp>
        <p:nvSpPr>
          <p:cNvPr id="3" name="Content Placeholder 2">
            <a:extLst>
              <a:ext uri="{FF2B5EF4-FFF2-40B4-BE49-F238E27FC236}">
                <a16:creationId xmlns:a16="http://schemas.microsoft.com/office/drawing/2014/main" id="{7E40341B-D4E6-6685-7084-04CB7E2A326C}"/>
              </a:ext>
            </a:extLst>
          </p:cNvPr>
          <p:cNvSpPr>
            <a:spLocks noGrp="1"/>
          </p:cNvSpPr>
          <p:nvPr>
            <p:ph idx="1"/>
          </p:nvPr>
        </p:nvSpPr>
        <p:spPr>
          <a:xfrm>
            <a:off x="838200" y="1524432"/>
            <a:ext cx="10515600" cy="4351338"/>
          </a:xfrm>
        </p:spPr>
        <p:txBody>
          <a:bodyPr>
            <a:normAutofit/>
          </a:bodyPr>
          <a:lstStyle/>
          <a:p>
            <a:r>
              <a:rPr lang="en-US" sz="4000" dirty="0"/>
              <a:t>Safety Agreements (current and past).</a:t>
            </a:r>
          </a:p>
          <a:p>
            <a:r>
              <a:rPr lang="en-US" sz="4000" dirty="0"/>
              <a:t>Risk Assessment.</a:t>
            </a:r>
          </a:p>
          <a:p>
            <a:r>
              <a:rPr lang="en-US" sz="4000" dirty="0"/>
              <a:t>Safe Church Training and Blue Card record for: </a:t>
            </a:r>
          </a:p>
          <a:p>
            <a:pPr lvl="1"/>
            <a:r>
              <a:rPr lang="en-US" sz="4000" dirty="0"/>
              <a:t>Ministry Agent.</a:t>
            </a:r>
          </a:p>
          <a:p>
            <a:pPr lvl="1"/>
            <a:r>
              <a:rPr lang="en-US" sz="4000" dirty="0"/>
              <a:t>Church Council Chair.</a:t>
            </a:r>
          </a:p>
          <a:p>
            <a:pPr lvl="1"/>
            <a:r>
              <a:rPr lang="en-US" sz="4000" dirty="0"/>
              <a:t>Person of Concern Monitors.</a:t>
            </a:r>
            <a:endParaRPr lang="en-AU" sz="4000" dirty="0"/>
          </a:p>
        </p:txBody>
      </p:sp>
    </p:spTree>
    <p:extLst>
      <p:ext uri="{BB962C8B-B14F-4D97-AF65-F5344CB8AC3E}">
        <p14:creationId xmlns:p14="http://schemas.microsoft.com/office/powerpoint/2010/main" val="2403957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F7C14-6611-9B7C-F7DF-8E6C187045E8}"/>
              </a:ext>
            </a:extLst>
          </p:cNvPr>
          <p:cNvPicPr>
            <a:picLocks noChangeAspect="1"/>
          </p:cNvPicPr>
          <p:nvPr/>
        </p:nvPicPr>
        <p:blipFill>
          <a:blip r:embed="rId3">
            <a:duotone>
              <a:schemeClr val="accent6">
                <a:shade val="45000"/>
                <a:satMod val="135000"/>
              </a:schemeClr>
              <a:prstClr val="white"/>
            </a:duotone>
          </a:blip>
          <a:stretch>
            <a:fillRect/>
          </a:stretch>
        </p:blipFill>
        <p:spPr>
          <a:xfrm>
            <a:off x="9219548" y="0"/>
            <a:ext cx="2381541" cy="2381541"/>
          </a:xfrm>
          <a:prstGeom prst="rect">
            <a:avLst/>
          </a:prstGeom>
        </p:spPr>
      </p:pic>
      <p:sp>
        <p:nvSpPr>
          <p:cNvPr id="2" name="Title 1">
            <a:extLst>
              <a:ext uri="{FF2B5EF4-FFF2-40B4-BE49-F238E27FC236}">
                <a16:creationId xmlns:a16="http://schemas.microsoft.com/office/drawing/2014/main" id="{E88D2826-D039-5B2A-D42A-21304790621F}"/>
              </a:ext>
            </a:extLst>
          </p:cNvPr>
          <p:cNvSpPr>
            <a:spLocks noGrp="1"/>
          </p:cNvSpPr>
          <p:nvPr>
            <p:ph type="title"/>
          </p:nvPr>
        </p:nvSpPr>
        <p:spPr>
          <a:xfrm>
            <a:off x="838200" y="208373"/>
            <a:ext cx="10515600" cy="1325563"/>
          </a:xfrm>
        </p:spPr>
        <p:txBody>
          <a:bodyPr/>
          <a:lstStyle/>
          <a:p>
            <a:r>
              <a:rPr lang="en-AU" b="1">
                <a:latin typeface="+mn-lt"/>
              </a:rPr>
              <a:t>Breaches</a:t>
            </a:r>
          </a:p>
        </p:txBody>
      </p:sp>
      <p:sp>
        <p:nvSpPr>
          <p:cNvPr id="3" name="Content Placeholder 2">
            <a:extLst>
              <a:ext uri="{FF2B5EF4-FFF2-40B4-BE49-F238E27FC236}">
                <a16:creationId xmlns:a16="http://schemas.microsoft.com/office/drawing/2014/main" id="{01FDD548-3CEF-E054-64B8-706E30AEC333}"/>
              </a:ext>
            </a:extLst>
          </p:cNvPr>
          <p:cNvSpPr>
            <a:spLocks noGrp="1"/>
          </p:cNvSpPr>
          <p:nvPr>
            <p:ph idx="1"/>
          </p:nvPr>
        </p:nvSpPr>
        <p:spPr>
          <a:xfrm>
            <a:off x="838200" y="1569593"/>
            <a:ext cx="10515600" cy="4351338"/>
          </a:xfrm>
        </p:spPr>
        <p:txBody>
          <a:bodyPr vert="horz" lIns="91440" tIns="45720" rIns="91440" bIns="45720" rtlCol="0" anchor="t">
            <a:normAutofit lnSpcReduction="10000"/>
          </a:bodyPr>
          <a:lstStyle/>
          <a:p>
            <a:r>
              <a:rPr lang="en-US" dirty="0"/>
              <a:t>Report immediately to General Secretary. </a:t>
            </a:r>
          </a:p>
          <a:p>
            <a:r>
              <a:rPr lang="en-US" dirty="0"/>
              <a:t>Complete internal and external reporting if needed.  </a:t>
            </a:r>
            <a:endParaRPr lang="en-US" dirty="0">
              <a:ea typeface="Calibri"/>
              <a:cs typeface="Calibri"/>
            </a:endParaRPr>
          </a:p>
          <a:p>
            <a:r>
              <a:rPr lang="en-US" dirty="0"/>
              <a:t>POC not allowed at Church events or on Church property. </a:t>
            </a:r>
            <a:endParaRPr lang="en-US" dirty="0">
              <a:ea typeface="Calibri"/>
              <a:cs typeface="Calibri"/>
            </a:endParaRPr>
          </a:p>
          <a:p>
            <a:r>
              <a:rPr lang="en-US" dirty="0"/>
              <a:t>Investigation occurs as determined by General Secretary.</a:t>
            </a:r>
            <a:endParaRPr lang="en-US" dirty="0">
              <a:ea typeface="Calibri"/>
              <a:cs typeface="Calibri"/>
            </a:endParaRPr>
          </a:p>
          <a:p>
            <a:r>
              <a:rPr lang="en-US" dirty="0"/>
              <a:t>May result in a review, alteration or withdrawal of Safety Agreement.</a:t>
            </a:r>
            <a:endParaRPr lang="en-US" dirty="0">
              <a:ea typeface="Calibri"/>
              <a:cs typeface="Calibri"/>
            </a:endParaRPr>
          </a:p>
          <a:p>
            <a:endParaRPr lang="en-US"/>
          </a:p>
        </p:txBody>
      </p:sp>
    </p:spTree>
    <p:extLst>
      <p:ext uri="{BB962C8B-B14F-4D97-AF65-F5344CB8AC3E}">
        <p14:creationId xmlns:p14="http://schemas.microsoft.com/office/powerpoint/2010/main" val="4207204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7BE9-1713-5EDB-4894-A11E0FA5B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C6C35-158C-6D87-FE25-542128840DC3}"/>
              </a:ext>
            </a:extLst>
          </p:cNvPr>
          <p:cNvSpPr>
            <a:spLocks noGrp="1"/>
          </p:cNvSpPr>
          <p:nvPr>
            <p:ph type="title"/>
          </p:nvPr>
        </p:nvSpPr>
        <p:spPr>
          <a:xfrm>
            <a:off x="838200" y="198869"/>
            <a:ext cx="10515600" cy="1325563"/>
          </a:xfrm>
        </p:spPr>
        <p:txBody>
          <a:bodyPr/>
          <a:lstStyle/>
          <a:p>
            <a:r>
              <a:rPr lang="en-AU" b="1">
                <a:latin typeface="+mn-lt"/>
              </a:rPr>
              <a:t>Person of Concern ceases attending</a:t>
            </a:r>
          </a:p>
        </p:txBody>
      </p:sp>
      <p:sp>
        <p:nvSpPr>
          <p:cNvPr id="3" name="Content Placeholder 2">
            <a:extLst>
              <a:ext uri="{FF2B5EF4-FFF2-40B4-BE49-F238E27FC236}">
                <a16:creationId xmlns:a16="http://schemas.microsoft.com/office/drawing/2014/main" id="{97CE3B23-7F57-AA22-6094-7A8C262F16BD}"/>
              </a:ext>
            </a:extLst>
          </p:cNvPr>
          <p:cNvSpPr>
            <a:spLocks noGrp="1"/>
          </p:cNvSpPr>
          <p:nvPr>
            <p:ph idx="1"/>
          </p:nvPr>
        </p:nvSpPr>
        <p:spPr>
          <a:xfrm>
            <a:off x="838200" y="1451544"/>
            <a:ext cx="10515600" cy="4351338"/>
          </a:xfrm>
        </p:spPr>
        <p:txBody>
          <a:bodyPr>
            <a:normAutofit/>
          </a:bodyPr>
          <a:lstStyle/>
          <a:p>
            <a:r>
              <a:rPr lang="en-AU" dirty="0"/>
              <a:t>Safety Agreement ceases.</a:t>
            </a:r>
          </a:p>
          <a:p>
            <a:r>
              <a:rPr lang="en-AU" dirty="0"/>
              <a:t>Ministry Agent to notify General Secretary immediately. </a:t>
            </a:r>
          </a:p>
          <a:p>
            <a:pPr marL="0" indent="0">
              <a:buNone/>
            </a:pPr>
            <a:endParaRPr lang="en-AU" dirty="0"/>
          </a:p>
          <a:p>
            <a:pPr marL="0" indent="0">
              <a:buNone/>
            </a:pPr>
            <a:r>
              <a:rPr lang="en-AU" dirty="0"/>
              <a:t>General Secretary to communicate with:</a:t>
            </a:r>
          </a:p>
          <a:p>
            <a:r>
              <a:rPr lang="en-AU" dirty="0"/>
              <a:t>Ministry Agent of new congregation (Uniting Church).</a:t>
            </a:r>
          </a:p>
          <a:p>
            <a:r>
              <a:rPr lang="en-AU" dirty="0"/>
              <a:t>Denominational head (not Uniting Church).</a:t>
            </a:r>
          </a:p>
        </p:txBody>
      </p:sp>
    </p:spTree>
    <p:extLst>
      <p:ext uri="{BB962C8B-B14F-4D97-AF65-F5344CB8AC3E}">
        <p14:creationId xmlns:p14="http://schemas.microsoft.com/office/powerpoint/2010/main" val="309471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500CC-1C45-8F43-DC2F-068DC6D492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629FBC-F323-8367-495A-27FCF6D89E18}"/>
              </a:ext>
            </a:extLst>
          </p:cNvPr>
          <p:cNvSpPr txBox="1"/>
          <p:nvPr/>
        </p:nvSpPr>
        <p:spPr>
          <a:xfrm>
            <a:off x="1386840" y="1851083"/>
            <a:ext cx="9418320" cy="2154436"/>
          </a:xfrm>
          <a:prstGeom prst="rect">
            <a:avLst/>
          </a:prstGeom>
          <a:noFill/>
        </p:spPr>
        <p:txBody>
          <a:bodyPr wrap="square" rtlCol="0">
            <a:spAutoFit/>
          </a:bodyPr>
          <a:lstStyle/>
          <a:p>
            <a:pPr algn="ctr"/>
            <a:r>
              <a:rPr lang="en-AU" sz="8000" b="1" dirty="0">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rPr>
              <a:t>Quiz </a:t>
            </a:r>
          </a:p>
          <a:p>
            <a:pPr algn="ctr"/>
            <a:r>
              <a:rPr lang="en-AU" sz="5400" b="1" dirty="0">
                <a:solidFill>
                  <a:srgbClr val="2C5629"/>
                </a:solidFill>
                <a:effectLst/>
                <a:ea typeface="Calibri" panose="020F0502020204030204" pitchFamily="34" charset="0"/>
                <a:cs typeface="Times New Roman" panose="02020603050405020304" pitchFamily="18" charset="0"/>
              </a:rPr>
              <a:t>Safe Church – Person of Concern</a:t>
            </a:r>
            <a:endParaRPr lang="en-AU" sz="8000" b="1" dirty="0">
              <a:solidFill>
                <a:srgbClr val="699667"/>
              </a:solidFill>
              <a:latin typeface="Adventures Unlimited Script" panose="00000500000000000000" pitchFamily="50" charset="0"/>
            </a:endParaRPr>
          </a:p>
        </p:txBody>
      </p:sp>
    </p:spTree>
    <p:extLst>
      <p:ext uri="{BB962C8B-B14F-4D97-AF65-F5344CB8AC3E}">
        <p14:creationId xmlns:p14="http://schemas.microsoft.com/office/powerpoint/2010/main" val="3691654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3AE068-C0DA-CB9C-3BC2-84545836FB79}"/>
              </a:ext>
            </a:extLst>
          </p:cNvPr>
          <p:cNvSpPr txBox="1"/>
          <p:nvPr/>
        </p:nvSpPr>
        <p:spPr>
          <a:xfrm>
            <a:off x="297180" y="259080"/>
            <a:ext cx="11597640" cy="5090240"/>
          </a:xfrm>
          <a:prstGeom prst="rect">
            <a:avLst/>
          </a:prstGeom>
          <a:noFill/>
        </p:spPr>
        <p:txBody>
          <a:bodyPr wrap="square" rtlCol="0">
            <a:spAutoFit/>
          </a:bodyPr>
          <a:lstStyle/>
          <a:p>
            <a:pPr>
              <a:lnSpc>
                <a:spcPct val="120000"/>
              </a:lnSpc>
              <a:spcAft>
                <a:spcPts val="565"/>
              </a:spcAft>
            </a:pPr>
            <a:r>
              <a:rPr lang="en-US" sz="3200" b="1" dirty="0">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dirty="0">
                <a:solidFill>
                  <a:srgbClr val="000000"/>
                </a:solidFill>
                <a:effectLst/>
                <a:latin typeface="Calibri" panose="020F0502020204030204" pitchFamily="34" charset="0"/>
                <a:ea typeface="Calibri" panose="020F0502020204030204" pitchFamily="34" charset="0"/>
                <a:cs typeface="Myriad Pro" panose="020B0503030403020204" charset="0"/>
              </a:rPr>
              <a:t>1:</a:t>
            </a:r>
            <a:r>
              <a:rPr lang="en-AU" sz="3200" b="0" dirty="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3200" b="1" dirty="0">
                <a:solidFill>
                  <a:srgbClr val="000000"/>
                </a:solidFill>
                <a:effectLst/>
                <a:latin typeface="Calibri" panose="020F0502020204030204" pitchFamily="34" charset="0"/>
                <a:ea typeface="Calibri" panose="020F0502020204030204" pitchFamily="34" charset="0"/>
                <a:cs typeface="Myriad Pro" panose="020B0503030403020204" charset="0"/>
              </a:rPr>
              <a:t>A person who has criminal charges against them due to sexual offences against an adult starts to attend your Church. Are they a Person of Concern? </a:t>
            </a:r>
          </a:p>
          <a:p>
            <a:pPr>
              <a:lnSpc>
                <a:spcPct val="120000"/>
              </a:lnSpc>
              <a:spcAft>
                <a:spcPts val="565"/>
              </a:spcAft>
            </a:pPr>
            <a:endParaRPr lang="en-AU" sz="3200" b="1" dirty="0">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15000"/>
              </a:lnSpc>
              <a:buFont typeface="Wingdings" panose="05000000000000000000" pitchFamily="2" charset="2"/>
              <a:buChar char="q"/>
            </a:pPr>
            <a:r>
              <a:rPr lang="en-AU" sz="3200" dirty="0">
                <a:effectLst/>
                <a:latin typeface="Calibri" panose="020F0502020204030204" pitchFamily="34" charset="0"/>
                <a:ea typeface="Calibri" panose="020F0502020204030204" pitchFamily="34" charset="0"/>
                <a:cs typeface="Times New Roman" panose="02020603050405020304" pitchFamily="18" charset="0"/>
              </a:rPr>
              <a:t>Yes. </a:t>
            </a:r>
          </a:p>
          <a:p>
            <a:pPr marL="457200" lvl="0" indent="-457200">
              <a:lnSpc>
                <a:spcPct val="115000"/>
              </a:lnSpc>
              <a:spcAft>
                <a:spcPts val="1000"/>
              </a:spcAft>
              <a:buFont typeface="Wingdings" panose="05000000000000000000" pitchFamily="2" charset="2"/>
              <a:buChar char="q"/>
            </a:pPr>
            <a:r>
              <a:rPr lang="en-AU" sz="3200" dirty="0">
                <a:effectLst/>
                <a:latin typeface="Calibri" panose="020F0502020204030204" pitchFamily="34" charset="0"/>
                <a:ea typeface="Calibri" panose="020F0502020204030204" pitchFamily="34" charset="0"/>
                <a:cs typeface="Times New Roman" panose="02020603050405020304" pitchFamily="18" charset="0"/>
              </a:rPr>
              <a:t>No. </a:t>
            </a:r>
          </a:p>
          <a:p>
            <a:pPr>
              <a:lnSpc>
                <a:spcPct val="120000"/>
              </a:lnSpc>
              <a:spcAft>
                <a:spcPts val="565"/>
              </a:spcAft>
            </a:pPr>
            <a:r>
              <a:rPr lang="en-AU" sz="3200" b="0" dirty="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dirty="0">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dirty="0"/>
          </a:p>
        </p:txBody>
      </p:sp>
      <p:sp>
        <p:nvSpPr>
          <p:cNvPr id="2" name="Oval 1">
            <a:extLst>
              <a:ext uri="{FF2B5EF4-FFF2-40B4-BE49-F238E27FC236}">
                <a16:creationId xmlns:a16="http://schemas.microsoft.com/office/drawing/2014/main" id="{2EE5539B-F9C7-A1C6-F959-7D8D0F15B1D0}"/>
              </a:ext>
            </a:extLst>
          </p:cNvPr>
          <p:cNvSpPr/>
          <p:nvPr/>
        </p:nvSpPr>
        <p:spPr>
          <a:xfrm>
            <a:off x="324890" y="2844679"/>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9AE56CF6-F7F2-C2A3-EE40-F9F80B950B0F}"/>
              </a:ext>
            </a:extLst>
          </p:cNvPr>
          <p:cNvSpPr/>
          <p:nvPr/>
        </p:nvSpPr>
        <p:spPr>
          <a:xfrm>
            <a:off x="324890" y="344164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2502608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08312-BE50-C2B5-63C2-60D29AAC767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2AF4317-AA82-F160-12B4-365C076C3102}"/>
              </a:ext>
            </a:extLst>
          </p:cNvPr>
          <p:cNvSpPr/>
          <p:nvPr/>
        </p:nvSpPr>
        <p:spPr>
          <a:xfrm>
            <a:off x="220980" y="2762580"/>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5FBA199A-4E91-A94D-9E4B-83E620CD21CE}"/>
              </a:ext>
            </a:extLst>
          </p:cNvPr>
          <p:cNvSpPr txBox="1"/>
          <p:nvPr/>
        </p:nvSpPr>
        <p:spPr>
          <a:xfrm>
            <a:off x="297180" y="259080"/>
            <a:ext cx="11597640" cy="5090240"/>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1:</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3200" b="1">
                <a:solidFill>
                  <a:srgbClr val="000000"/>
                </a:solidFill>
                <a:effectLst/>
                <a:latin typeface="Calibri" panose="020F0502020204030204" pitchFamily="34" charset="0"/>
                <a:ea typeface="Calibri" panose="020F0502020204030204" pitchFamily="34" charset="0"/>
                <a:cs typeface="Myriad Pro" panose="020B0503030403020204" charset="0"/>
              </a:rPr>
              <a:t>A person who has criminal charges against them due to sexual offences against an adult starts to attend your Church. Are they a Person of Concern? </a:t>
            </a:r>
          </a:p>
          <a:p>
            <a:pPr>
              <a:lnSpc>
                <a:spcPct val="120000"/>
              </a:lnSpc>
              <a:spcAft>
                <a:spcPts val="565"/>
              </a:spcAft>
            </a:pP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Yes.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39668EB3-76F3-EE62-1B1F-C71C40590226}"/>
              </a:ext>
            </a:extLst>
          </p:cNvPr>
          <p:cNvSpPr/>
          <p:nvPr/>
        </p:nvSpPr>
        <p:spPr>
          <a:xfrm>
            <a:off x="324890" y="2844679"/>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9625862D-0D19-76C6-DFE1-F5512CCD622B}"/>
              </a:ext>
            </a:extLst>
          </p:cNvPr>
          <p:cNvSpPr/>
          <p:nvPr/>
        </p:nvSpPr>
        <p:spPr>
          <a:xfrm>
            <a:off x="324890" y="344164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69530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25D2D8-5FB1-B812-8D06-F838DBF0D520}"/>
              </a:ext>
            </a:extLst>
          </p:cNvPr>
          <p:cNvSpPr>
            <a:spLocks noGrp="1"/>
          </p:cNvSpPr>
          <p:nvPr>
            <p:ph type="title"/>
          </p:nvPr>
        </p:nvSpPr>
        <p:spPr/>
        <p:txBody>
          <a:bodyPr>
            <a:normAutofit/>
          </a:bodyPr>
          <a:lstStyle/>
          <a:p>
            <a:r>
              <a:rPr lang="en-AU" b="1" dirty="0">
                <a:solidFill>
                  <a:srgbClr val="993525"/>
                </a:solidFill>
                <a:latin typeface="Calibri" panose="020F0502020204030204" pitchFamily="34" charset="0"/>
                <a:ea typeface="Calibri" panose="020F0502020204030204" pitchFamily="34" charset="0"/>
                <a:cs typeface="Arial" panose="020B0604020202020204" pitchFamily="34" charset="0"/>
              </a:rPr>
              <a:t>WARNING</a:t>
            </a:r>
            <a:endParaRPr lang="en-AU" dirty="0">
              <a:solidFill>
                <a:srgbClr val="993525"/>
              </a:solidFill>
            </a:endParaRPr>
          </a:p>
        </p:txBody>
      </p:sp>
      <p:sp>
        <p:nvSpPr>
          <p:cNvPr id="4" name="Content Placeholder 2">
            <a:extLst>
              <a:ext uri="{FF2B5EF4-FFF2-40B4-BE49-F238E27FC236}">
                <a16:creationId xmlns:a16="http://schemas.microsoft.com/office/drawing/2014/main" id="{4944B2A3-E21B-6C1C-5D71-61BA57A12127}"/>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AU"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Information may be unsettling, challenging, confronting or distressing. </a:t>
            </a:r>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AU"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AU"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It is important you are safe and seek support from someone you trust. </a:t>
            </a:r>
          </a:p>
        </p:txBody>
      </p:sp>
    </p:spTree>
    <p:extLst>
      <p:ext uri="{BB962C8B-B14F-4D97-AF65-F5344CB8AC3E}">
        <p14:creationId xmlns:p14="http://schemas.microsoft.com/office/powerpoint/2010/main" val="477989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406B1-C74F-7A85-8373-CCB678FFF14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089AD4F-0CC3-5BAF-CCDC-697278DFAD2E}"/>
              </a:ext>
            </a:extLst>
          </p:cNvPr>
          <p:cNvSpPr txBox="1"/>
          <p:nvPr/>
        </p:nvSpPr>
        <p:spPr>
          <a:xfrm>
            <a:off x="297180" y="259080"/>
            <a:ext cx="11597640" cy="5660652"/>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2:</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Should the presence of a Person of Concern be known by the </a:t>
            </a:r>
            <a:r>
              <a:rPr lang="en-AU" sz="3200" b="1" i="1" u="sng">
                <a:solidFill>
                  <a:srgbClr val="993525"/>
                </a:solidFill>
                <a:effectLst/>
                <a:latin typeface="Calibri" panose="020F0502020204030204" pitchFamily="34" charset="0"/>
                <a:ea typeface="Calibri" panose="020F0502020204030204" pitchFamily="34" charset="0"/>
                <a:cs typeface="Times New Roman" panose="02020603050405020304" pitchFamily="18" charset="0"/>
              </a:rPr>
              <a:t>entire</a:t>
            </a:r>
            <a:r>
              <a:rPr lang="en-AU" sz="3200" b="1">
                <a:effectLst/>
                <a:latin typeface="Calibri" panose="020F0502020204030204" pitchFamily="34" charset="0"/>
                <a:ea typeface="Calibri" panose="020F0502020204030204" pitchFamily="34" charset="0"/>
                <a:cs typeface="Times New Roman" panose="02020603050405020304" pitchFamily="18" charset="0"/>
              </a:rPr>
              <a:t> Congregation or Faith Community?</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Yes – for everyone’s safety.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some people may need to be informed due to their role, or as a mentor.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only the Church Council and Ministry Agent should know.</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690706D2-3E0D-AFDB-7F60-DD424FD016C8}"/>
              </a:ext>
            </a:extLst>
          </p:cNvPr>
          <p:cNvSpPr/>
          <p:nvPr/>
        </p:nvSpPr>
        <p:spPr>
          <a:xfrm>
            <a:off x="324890" y="2293138"/>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D37B90CF-4E6E-B78C-64BD-0BFD710F984F}"/>
              </a:ext>
            </a:extLst>
          </p:cNvPr>
          <p:cNvSpPr/>
          <p:nvPr/>
        </p:nvSpPr>
        <p:spPr>
          <a:xfrm>
            <a:off x="324890" y="3974041"/>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9C5A6824-EDDC-760E-1361-F5D874FFF3DF}"/>
              </a:ext>
            </a:extLst>
          </p:cNvPr>
          <p:cNvSpPr/>
          <p:nvPr/>
        </p:nvSpPr>
        <p:spPr>
          <a:xfrm>
            <a:off x="324890" y="2861072"/>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3003569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8CA19-7A9B-E5E9-FEBD-99B72B91B2E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C8E0DC-0248-2A83-03CB-696570DC23AC}"/>
              </a:ext>
            </a:extLst>
          </p:cNvPr>
          <p:cNvSpPr/>
          <p:nvPr/>
        </p:nvSpPr>
        <p:spPr>
          <a:xfrm>
            <a:off x="220980" y="2810708"/>
            <a:ext cx="11757660" cy="113565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840801DC-1E7A-0D2D-A929-8583125BAE2C}"/>
              </a:ext>
            </a:extLst>
          </p:cNvPr>
          <p:cNvSpPr txBox="1"/>
          <p:nvPr/>
        </p:nvSpPr>
        <p:spPr>
          <a:xfrm>
            <a:off x="297180" y="259080"/>
            <a:ext cx="11597640" cy="5660652"/>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2:</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Should the presence of a Person of Concern be known by the </a:t>
            </a:r>
            <a:r>
              <a:rPr lang="en-AU" sz="3200" b="1" i="1" u="sng">
                <a:solidFill>
                  <a:srgbClr val="993525"/>
                </a:solidFill>
                <a:effectLst/>
                <a:latin typeface="Calibri" panose="020F0502020204030204" pitchFamily="34" charset="0"/>
                <a:ea typeface="Calibri" panose="020F0502020204030204" pitchFamily="34" charset="0"/>
                <a:cs typeface="Times New Roman" panose="02020603050405020304" pitchFamily="18" charset="0"/>
              </a:rPr>
              <a:t>entire</a:t>
            </a:r>
            <a:r>
              <a:rPr lang="en-AU" sz="3200" b="1">
                <a:effectLst/>
                <a:latin typeface="Calibri" panose="020F0502020204030204" pitchFamily="34" charset="0"/>
                <a:ea typeface="Calibri" panose="020F0502020204030204" pitchFamily="34" charset="0"/>
                <a:cs typeface="Times New Roman" panose="02020603050405020304" pitchFamily="18" charset="0"/>
              </a:rPr>
              <a:t> Congregation or Faith Community?</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Yes – for everyone’s safety.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some people may need to be informed due to their role, or as a mentor.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only the Church Council and Ministry Agent should know.</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D44668C4-7792-55D5-1519-540EB9EE0626}"/>
              </a:ext>
            </a:extLst>
          </p:cNvPr>
          <p:cNvSpPr/>
          <p:nvPr/>
        </p:nvSpPr>
        <p:spPr>
          <a:xfrm>
            <a:off x="324890" y="2293138"/>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CEEAC68F-FC69-CD4A-3F07-096123915917}"/>
              </a:ext>
            </a:extLst>
          </p:cNvPr>
          <p:cNvSpPr/>
          <p:nvPr/>
        </p:nvSpPr>
        <p:spPr>
          <a:xfrm>
            <a:off x="324890" y="3974041"/>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D2FE6578-839B-1610-ADF1-0E1F03A16D48}"/>
              </a:ext>
            </a:extLst>
          </p:cNvPr>
          <p:cNvSpPr/>
          <p:nvPr/>
        </p:nvSpPr>
        <p:spPr>
          <a:xfrm>
            <a:off x="324890" y="2861072"/>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933349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68EBB-8EEB-D00C-B9D7-FA5667E0159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6D2C5EA-8FE4-7AAE-7563-7D18713A8B10}"/>
              </a:ext>
            </a:extLst>
          </p:cNvPr>
          <p:cNvSpPr txBox="1"/>
          <p:nvPr/>
        </p:nvSpPr>
        <p:spPr>
          <a:xfrm>
            <a:off x="297180" y="259080"/>
            <a:ext cx="11597640" cy="5660652"/>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3:</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When would a Safety Agreement be declined, withdrawn or not offered?</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Church Council not able to manage the risk involved.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Person of Concern not agreeing to Terms of Safety Agreement.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Annual Safety Agreement not signed within specified period.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All of the above. </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3FC9A8B3-669E-F847-673B-67EAF26BDFC4}"/>
              </a:ext>
            </a:extLst>
          </p:cNvPr>
          <p:cNvSpPr/>
          <p:nvPr/>
        </p:nvSpPr>
        <p:spPr>
          <a:xfrm>
            <a:off x="324890" y="2293143"/>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7FF7C51B-9EBE-6624-DB76-79F8B6ED6A24}"/>
              </a:ext>
            </a:extLst>
          </p:cNvPr>
          <p:cNvSpPr/>
          <p:nvPr/>
        </p:nvSpPr>
        <p:spPr>
          <a:xfrm>
            <a:off x="324890" y="3422506"/>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DD016CAF-BA29-25DC-C9AC-F457CFA58A30}"/>
              </a:ext>
            </a:extLst>
          </p:cNvPr>
          <p:cNvSpPr/>
          <p:nvPr/>
        </p:nvSpPr>
        <p:spPr>
          <a:xfrm>
            <a:off x="324890" y="2861077"/>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5" name="Oval 4">
            <a:extLst>
              <a:ext uri="{FF2B5EF4-FFF2-40B4-BE49-F238E27FC236}">
                <a16:creationId xmlns:a16="http://schemas.microsoft.com/office/drawing/2014/main" id="{C3DDD973-CC8C-281A-762F-D3E1595F5449}"/>
              </a:ext>
            </a:extLst>
          </p:cNvPr>
          <p:cNvSpPr/>
          <p:nvPr/>
        </p:nvSpPr>
        <p:spPr>
          <a:xfrm>
            <a:off x="324890" y="3984465"/>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2574668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1131-7EF1-CCD2-D7F3-007779CA68C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5CBBFF-6185-A491-6601-D701960860D7}"/>
              </a:ext>
            </a:extLst>
          </p:cNvPr>
          <p:cNvSpPr/>
          <p:nvPr/>
        </p:nvSpPr>
        <p:spPr>
          <a:xfrm>
            <a:off x="220980" y="3905587"/>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6705E7D6-CCDF-9D61-693D-0493DDF84CF8}"/>
              </a:ext>
            </a:extLst>
          </p:cNvPr>
          <p:cNvSpPr txBox="1"/>
          <p:nvPr/>
        </p:nvSpPr>
        <p:spPr>
          <a:xfrm>
            <a:off x="297180" y="259080"/>
            <a:ext cx="11597640" cy="5660652"/>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3:</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When would a Safety Agreement be declined, withdrawn or not offered?</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Church Council not able to manage the risk involved.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Person of Concern not agreeing to Terms of Safety Agreement.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Annual Safety Agreement not signed within specified period.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All of the above. </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218D96F7-83E7-4C09-CD98-CB91E52AD6CA}"/>
              </a:ext>
            </a:extLst>
          </p:cNvPr>
          <p:cNvSpPr/>
          <p:nvPr/>
        </p:nvSpPr>
        <p:spPr>
          <a:xfrm>
            <a:off x="324890" y="2293143"/>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E8846935-12EC-EF5A-2C8C-417A48A47473}"/>
              </a:ext>
            </a:extLst>
          </p:cNvPr>
          <p:cNvSpPr/>
          <p:nvPr/>
        </p:nvSpPr>
        <p:spPr>
          <a:xfrm>
            <a:off x="324890" y="3422506"/>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57E1DDA4-EC57-0A6C-EE57-DBEC358B3DE8}"/>
              </a:ext>
            </a:extLst>
          </p:cNvPr>
          <p:cNvSpPr/>
          <p:nvPr/>
        </p:nvSpPr>
        <p:spPr>
          <a:xfrm>
            <a:off x="324890" y="2861077"/>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7" name="Oval 6">
            <a:extLst>
              <a:ext uri="{FF2B5EF4-FFF2-40B4-BE49-F238E27FC236}">
                <a16:creationId xmlns:a16="http://schemas.microsoft.com/office/drawing/2014/main" id="{3B1D246C-7243-5523-5556-41571F9F279D}"/>
              </a:ext>
            </a:extLst>
          </p:cNvPr>
          <p:cNvSpPr/>
          <p:nvPr/>
        </p:nvSpPr>
        <p:spPr>
          <a:xfrm>
            <a:off x="324890" y="3984465"/>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3370442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4CF5A-16A9-6464-98F9-9A5151173A2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F3ECE8-7963-0BFE-5BA3-69B6ACD03BE7}"/>
              </a:ext>
            </a:extLst>
          </p:cNvPr>
          <p:cNvSpPr txBox="1"/>
          <p:nvPr/>
        </p:nvSpPr>
        <p:spPr>
          <a:xfrm>
            <a:off x="297180" y="259080"/>
            <a:ext cx="11597640" cy="6469079"/>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4:</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3200" b="1">
                <a:solidFill>
                  <a:srgbClr val="000000"/>
                </a:solidFill>
                <a:effectLst/>
                <a:latin typeface="Calibri" panose="020F0502020204030204" pitchFamily="34" charset="0"/>
                <a:ea typeface="Calibri" panose="020F0502020204030204" pitchFamily="34" charset="0"/>
                <a:cs typeface="Myriad Pro" panose="020B0503030403020204" charset="0"/>
              </a:rPr>
              <a:t>Which is </a:t>
            </a:r>
            <a:r>
              <a:rPr lang="en-US" sz="3200" b="1" i="1" u="sng">
                <a:solidFill>
                  <a:srgbClr val="993525"/>
                </a:solidFill>
                <a:effectLst/>
                <a:latin typeface="Calibri" panose="020F0502020204030204" pitchFamily="34" charset="0"/>
                <a:ea typeface="Calibri" panose="020F0502020204030204" pitchFamily="34" charset="0"/>
                <a:cs typeface="Myriad Pro" panose="020B0503030403020204" charset="0"/>
              </a:rPr>
              <a:t>NOT</a:t>
            </a:r>
            <a:r>
              <a:rPr lang="en-US" sz="3200" b="1">
                <a:solidFill>
                  <a:srgbClr val="000000"/>
                </a:solidFill>
                <a:effectLst/>
                <a:latin typeface="Calibri" panose="020F0502020204030204" pitchFamily="34" charset="0"/>
                <a:ea typeface="Calibri" panose="020F0502020204030204" pitchFamily="34" charset="0"/>
                <a:cs typeface="Myriad Pro" panose="020B0503030403020204" charset="0"/>
              </a:rPr>
              <a:t> a role requirement of a Person of Concern Monitor?</a:t>
            </a:r>
          </a:p>
          <a:p>
            <a:pPr>
              <a:lnSpc>
                <a:spcPct val="120000"/>
              </a:lnSpc>
              <a:spcAft>
                <a:spcPts val="565"/>
              </a:spcAft>
            </a:pPr>
            <a:endParaRPr lang="en-AU" sz="16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Accompanies a Person of Concern at Church events previously agreed upon.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Reports actual or suspected abuse or harm to the police.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Be available for all church events.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Provides mentorship, support and accountability for Person of Concern.</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CBC21DAA-DD84-63CC-D914-0D2870F01136}"/>
              </a:ext>
            </a:extLst>
          </p:cNvPr>
          <p:cNvSpPr/>
          <p:nvPr/>
        </p:nvSpPr>
        <p:spPr>
          <a:xfrm>
            <a:off x="324890" y="1973828"/>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BE65FFF7-2CE7-92E1-FB23-5334179566B1}"/>
              </a:ext>
            </a:extLst>
          </p:cNvPr>
          <p:cNvSpPr/>
          <p:nvPr/>
        </p:nvSpPr>
        <p:spPr>
          <a:xfrm>
            <a:off x="324890" y="3654728"/>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C732F12F-31C0-2810-B51A-AEB7107D2381}"/>
              </a:ext>
            </a:extLst>
          </p:cNvPr>
          <p:cNvSpPr/>
          <p:nvPr/>
        </p:nvSpPr>
        <p:spPr>
          <a:xfrm>
            <a:off x="324890" y="3078787"/>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5" name="Oval 4">
            <a:extLst>
              <a:ext uri="{FF2B5EF4-FFF2-40B4-BE49-F238E27FC236}">
                <a16:creationId xmlns:a16="http://schemas.microsoft.com/office/drawing/2014/main" id="{7631E714-1972-6F3E-0B1F-BC664DB3D0BD}"/>
              </a:ext>
            </a:extLst>
          </p:cNvPr>
          <p:cNvSpPr/>
          <p:nvPr/>
        </p:nvSpPr>
        <p:spPr>
          <a:xfrm>
            <a:off x="324890" y="4231199"/>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t>D</a:t>
            </a:r>
          </a:p>
        </p:txBody>
      </p:sp>
    </p:spTree>
    <p:extLst>
      <p:ext uri="{BB962C8B-B14F-4D97-AF65-F5344CB8AC3E}">
        <p14:creationId xmlns:p14="http://schemas.microsoft.com/office/powerpoint/2010/main" val="521783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9CBF4-FB94-860D-44B7-80A57D8F7B8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2FFF96-2E55-EBF5-A5C6-3E120C91B8FB}"/>
              </a:ext>
            </a:extLst>
          </p:cNvPr>
          <p:cNvSpPr/>
          <p:nvPr/>
        </p:nvSpPr>
        <p:spPr>
          <a:xfrm>
            <a:off x="220980" y="3592773"/>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300A26D-3CB9-D417-47DD-390DF7044429}"/>
              </a:ext>
            </a:extLst>
          </p:cNvPr>
          <p:cNvSpPr txBox="1"/>
          <p:nvPr/>
        </p:nvSpPr>
        <p:spPr>
          <a:xfrm>
            <a:off x="297180" y="259080"/>
            <a:ext cx="11597640" cy="6469079"/>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4:</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3200" b="1">
                <a:solidFill>
                  <a:srgbClr val="000000"/>
                </a:solidFill>
                <a:effectLst/>
                <a:latin typeface="Calibri" panose="020F0502020204030204" pitchFamily="34" charset="0"/>
                <a:ea typeface="Calibri" panose="020F0502020204030204" pitchFamily="34" charset="0"/>
                <a:cs typeface="Myriad Pro" panose="020B0503030403020204" charset="0"/>
              </a:rPr>
              <a:t>Which is </a:t>
            </a:r>
            <a:r>
              <a:rPr lang="en-US" sz="3200" b="1" i="1" u="sng">
                <a:solidFill>
                  <a:srgbClr val="993525"/>
                </a:solidFill>
                <a:effectLst/>
                <a:latin typeface="Calibri" panose="020F0502020204030204" pitchFamily="34" charset="0"/>
                <a:ea typeface="Calibri" panose="020F0502020204030204" pitchFamily="34" charset="0"/>
                <a:cs typeface="Myriad Pro" panose="020B0503030403020204" charset="0"/>
              </a:rPr>
              <a:t>NOT</a:t>
            </a:r>
            <a:r>
              <a:rPr lang="en-US" sz="3200" b="1">
                <a:solidFill>
                  <a:srgbClr val="000000"/>
                </a:solidFill>
                <a:effectLst/>
                <a:latin typeface="Calibri" panose="020F0502020204030204" pitchFamily="34" charset="0"/>
                <a:ea typeface="Calibri" panose="020F0502020204030204" pitchFamily="34" charset="0"/>
                <a:cs typeface="Myriad Pro" panose="020B0503030403020204" charset="0"/>
              </a:rPr>
              <a:t> a role requirement of a Person of Concern Monitor?</a:t>
            </a:r>
          </a:p>
          <a:p>
            <a:pPr>
              <a:lnSpc>
                <a:spcPct val="120000"/>
              </a:lnSpc>
              <a:spcAft>
                <a:spcPts val="565"/>
              </a:spcAft>
            </a:pPr>
            <a:endParaRPr lang="en-AU" sz="16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Accompanies a Person of Concern at Church events previously agreed upon.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Reports actual or suspected abuse or harm to the police.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Be available for all church events.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Provides mentorship, support and accountability for Person of Concern.</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F6A77F2B-CB5B-2048-427F-03954D15AE8C}"/>
              </a:ext>
            </a:extLst>
          </p:cNvPr>
          <p:cNvSpPr/>
          <p:nvPr/>
        </p:nvSpPr>
        <p:spPr>
          <a:xfrm>
            <a:off x="324890" y="1973828"/>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C613E05D-816A-9708-C23A-B17F70420F51}"/>
              </a:ext>
            </a:extLst>
          </p:cNvPr>
          <p:cNvSpPr/>
          <p:nvPr/>
        </p:nvSpPr>
        <p:spPr>
          <a:xfrm>
            <a:off x="324890" y="3654728"/>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44E16792-4387-D531-5EB8-CE6CB5C02445}"/>
              </a:ext>
            </a:extLst>
          </p:cNvPr>
          <p:cNvSpPr/>
          <p:nvPr/>
        </p:nvSpPr>
        <p:spPr>
          <a:xfrm>
            <a:off x="324890" y="3078787"/>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7" name="Oval 6">
            <a:extLst>
              <a:ext uri="{FF2B5EF4-FFF2-40B4-BE49-F238E27FC236}">
                <a16:creationId xmlns:a16="http://schemas.microsoft.com/office/drawing/2014/main" id="{FACCB456-2503-8C20-5B7A-1E7561EF9A32}"/>
              </a:ext>
            </a:extLst>
          </p:cNvPr>
          <p:cNvSpPr/>
          <p:nvPr/>
        </p:nvSpPr>
        <p:spPr>
          <a:xfrm>
            <a:off x="324890" y="4231199"/>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t>D</a:t>
            </a:r>
          </a:p>
        </p:txBody>
      </p:sp>
    </p:spTree>
    <p:extLst>
      <p:ext uri="{BB962C8B-B14F-4D97-AF65-F5344CB8AC3E}">
        <p14:creationId xmlns:p14="http://schemas.microsoft.com/office/powerpoint/2010/main" val="2200567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ED866-41C1-9A2C-1B41-D9655364EF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D804332-06AE-3AFE-07C5-C393FEFD637C}"/>
              </a:ext>
            </a:extLst>
          </p:cNvPr>
          <p:cNvSpPr txBox="1"/>
          <p:nvPr/>
        </p:nvSpPr>
        <p:spPr>
          <a:xfrm>
            <a:off x="297180" y="259080"/>
            <a:ext cx="11597640" cy="5094343"/>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5:</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How often is a Safety Agreement up for renewal?</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Quarterly.</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Every 6 months.</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Annually.</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Every 2 years.</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C260C2A7-1844-2BA1-AA22-582CC5EC52E4}"/>
              </a:ext>
            </a:extLst>
          </p:cNvPr>
          <p:cNvSpPr/>
          <p:nvPr/>
        </p:nvSpPr>
        <p:spPr>
          <a:xfrm>
            <a:off x="324890" y="1727083"/>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9B224788-2EB2-B582-2F57-C30CF61D2177}"/>
              </a:ext>
            </a:extLst>
          </p:cNvPr>
          <p:cNvSpPr/>
          <p:nvPr/>
        </p:nvSpPr>
        <p:spPr>
          <a:xfrm>
            <a:off x="324890" y="2827413"/>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BE86674F-5B83-93C6-69DC-4743310CEB3F}"/>
              </a:ext>
            </a:extLst>
          </p:cNvPr>
          <p:cNvSpPr/>
          <p:nvPr/>
        </p:nvSpPr>
        <p:spPr>
          <a:xfrm>
            <a:off x="324890" y="228050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5" name="Oval 4">
            <a:extLst>
              <a:ext uri="{FF2B5EF4-FFF2-40B4-BE49-F238E27FC236}">
                <a16:creationId xmlns:a16="http://schemas.microsoft.com/office/drawing/2014/main" id="{A6AC19C8-6BA5-4490-B35B-7AE1DED148F8}"/>
              </a:ext>
            </a:extLst>
          </p:cNvPr>
          <p:cNvSpPr/>
          <p:nvPr/>
        </p:nvSpPr>
        <p:spPr>
          <a:xfrm>
            <a:off x="324890" y="3389368"/>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2659255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AAAA-2A25-5535-59B5-3AB2A597DF4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957FEB-2D81-9AD3-8280-D697CEC4CBC5}"/>
              </a:ext>
            </a:extLst>
          </p:cNvPr>
          <p:cNvSpPr/>
          <p:nvPr/>
        </p:nvSpPr>
        <p:spPr>
          <a:xfrm>
            <a:off x="220980" y="2762580"/>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24FE4A46-1108-FA46-1BA0-1BFF72FCF573}"/>
              </a:ext>
            </a:extLst>
          </p:cNvPr>
          <p:cNvSpPr txBox="1"/>
          <p:nvPr/>
        </p:nvSpPr>
        <p:spPr>
          <a:xfrm>
            <a:off x="297180" y="259080"/>
            <a:ext cx="11597640" cy="5094343"/>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5:</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How often is a Safety Agreement up for renewal?</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Quarterly.</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Every 6 months.</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Annually.</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Every 2 years.</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97DBC1AE-388F-8F88-3FB6-581F4E10F707}"/>
              </a:ext>
            </a:extLst>
          </p:cNvPr>
          <p:cNvSpPr/>
          <p:nvPr/>
        </p:nvSpPr>
        <p:spPr>
          <a:xfrm>
            <a:off x="324890" y="1727083"/>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82E8553C-DE36-5E54-B2AC-F8ED43B47B12}"/>
              </a:ext>
            </a:extLst>
          </p:cNvPr>
          <p:cNvSpPr/>
          <p:nvPr/>
        </p:nvSpPr>
        <p:spPr>
          <a:xfrm>
            <a:off x="324890" y="2827413"/>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856EFB83-49B2-A561-C105-B49FDC35E167}"/>
              </a:ext>
            </a:extLst>
          </p:cNvPr>
          <p:cNvSpPr/>
          <p:nvPr/>
        </p:nvSpPr>
        <p:spPr>
          <a:xfrm>
            <a:off x="324890" y="228050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7" name="Oval 6">
            <a:extLst>
              <a:ext uri="{FF2B5EF4-FFF2-40B4-BE49-F238E27FC236}">
                <a16:creationId xmlns:a16="http://schemas.microsoft.com/office/drawing/2014/main" id="{8231AFB2-662A-627A-B482-E3B919A435A4}"/>
              </a:ext>
            </a:extLst>
          </p:cNvPr>
          <p:cNvSpPr/>
          <p:nvPr/>
        </p:nvSpPr>
        <p:spPr>
          <a:xfrm>
            <a:off x="324890" y="3418396"/>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381929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0509-067A-6EFD-FB6E-CA14238F136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E231622-291C-CCAE-6D03-7E7F9298E7C0}"/>
              </a:ext>
            </a:extLst>
          </p:cNvPr>
          <p:cNvSpPr txBox="1"/>
          <p:nvPr/>
        </p:nvSpPr>
        <p:spPr>
          <a:xfrm>
            <a:off x="297180" y="259080"/>
            <a:ext cx="11597640" cy="6226961"/>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6:</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A Person of Concern with a Safety Agreement leaves one Congregation to attend another Congregation. Should the Church Council inform the new congregation?</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Yes – it’s the Church Council’s responsibility.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the Church Council has no responsibility </a:t>
            </a:r>
            <a:r>
              <a:rPr lang="en-AU" sz="3200">
                <a:latin typeface="Calibri" panose="020F0502020204030204" pitchFamily="34" charset="0"/>
                <a:ea typeface="Calibri" panose="020F0502020204030204" pitchFamily="34" charset="0"/>
                <a:cs typeface="Times New Roman" panose="02020603050405020304" pitchFamily="18" charset="0"/>
              </a:rPr>
              <a:t>after a</a:t>
            </a:r>
            <a:r>
              <a:rPr lang="en-AU" sz="3200">
                <a:effectLst/>
                <a:latin typeface="Calibri" panose="020F0502020204030204" pitchFamily="34" charset="0"/>
                <a:ea typeface="Calibri" panose="020F0502020204030204" pitchFamily="34" charset="0"/>
                <a:cs typeface="Times New Roman" panose="02020603050405020304" pitchFamily="18" charset="0"/>
              </a:rPr>
              <a:t> POC leaves.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the General Secretary should be informed, and they will inform the new Congregation. </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6C698C3F-0C08-96C2-60E2-258BD2FE6FDB}"/>
              </a:ext>
            </a:extLst>
          </p:cNvPr>
          <p:cNvSpPr/>
          <p:nvPr/>
        </p:nvSpPr>
        <p:spPr>
          <a:xfrm>
            <a:off x="324890" y="2830165"/>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rPr>
              <a:t>A</a:t>
            </a:r>
            <a:endParaRPr lang="en-AU" sz="2400" b="1" dirty="0">
              <a:solidFill>
                <a:schemeClr val="bg1"/>
              </a:solidFill>
            </a:endParaRPr>
          </a:p>
        </p:txBody>
      </p:sp>
      <p:sp>
        <p:nvSpPr>
          <p:cNvPr id="3" name="Oval 2">
            <a:extLst>
              <a:ext uri="{FF2B5EF4-FFF2-40B4-BE49-F238E27FC236}">
                <a16:creationId xmlns:a16="http://schemas.microsoft.com/office/drawing/2014/main" id="{73D87931-09EC-868B-36DD-2D1602DC8832}"/>
              </a:ext>
            </a:extLst>
          </p:cNvPr>
          <p:cNvSpPr/>
          <p:nvPr/>
        </p:nvSpPr>
        <p:spPr>
          <a:xfrm>
            <a:off x="324890" y="4003070"/>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FBF3958C-CBCB-6001-A733-6DFC46F88169}"/>
              </a:ext>
            </a:extLst>
          </p:cNvPr>
          <p:cNvSpPr/>
          <p:nvPr/>
        </p:nvSpPr>
        <p:spPr>
          <a:xfrm>
            <a:off x="324890" y="3412613"/>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3672780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B6B9B-17E4-1CF5-6166-982CCFA585C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92B08C-96A0-0408-8573-0289A4547EF7}"/>
              </a:ext>
            </a:extLst>
          </p:cNvPr>
          <p:cNvSpPr/>
          <p:nvPr/>
        </p:nvSpPr>
        <p:spPr>
          <a:xfrm>
            <a:off x="220980" y="3925065"/>
            <a:ext cx="11757660" cy="1219866"/>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CDE20827-F44C-0FE9-F2E4-F930AAFE2478}"/>
              </a:ext>
            </a:extLst>
          </p:cNvPr>
          <p:cNvSpPr txBox="1"/>
          <p:nvPr/>
        </p:nvSpPr>
        <p:spPr>
          <a:xfrm>
            <a:off x="297180" y="259080"/>
            <a:ext cx="11597640" cy="6226961"/>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6:</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A Person of Concern with a Safety Agreement leaves one Congregation to attend another Congregation. Should the Church Council inform the new congregation?</a:t>
            </a:r>
          </a:p>
          <a:p>
            <a:pPr>
              <a:lnSpc>
                <a:spcPct val="115000"/>
              </a:lnSpc>
              <a:spcAft>
                <a:spcPts val="1000"/>
              </a:spcAft>
            </a:pPr>
            <a:endParaRPr lang="en-AU" sz="3200" b="1">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Yes – it’s the Church Council’s responsibility.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the Church Council has no responsibility </a:t>
            </a:r>
            <a:r>
              <a:rPr lang="en-AU" sz="3200">
                <a:latin typeface="Calibri" panose="020F0502020204030204" pitchFamily="34" charset="0"/>
                <a:ea typeface="Calibri" panose="020F0502020204030204" pitchFamily="34" charset="0"/>
                <a:cs typeface="Times New Roman" panose="02020603050405020304" pitchFamily="18" charset="0"/>
              </a:rPr>
              <a:t>after</a:t>
            </a:r>
            <a:r>
              <a:rPr lang="en-AU" sz="3200">
                <a:effectLst/>
                <a:latin typeface="Calibri" panose="020F0502020204030204" pitchFamily="34" charset="0"/>
                <a:ea typeface="Calibri" panose="020F0502020204030204" pitchFamily="34" charset="0"/>
                <a:cs typeface="Times New Roman" panose="02020603050405020304" pitchFamily="18" charset="0"/>
              </a:rPr>
              <a:t> a POC leaves.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No – the General Secretary should be informed, and they will inform the new Congregation. </a:t>
            </a:r>
          </a:p>
          <a:p>
            <a:pPr>
              <a:lnSpc>
                <a:spcPct val="120000"/>
              </a:lnSpc>
              <a:spcAft>
                <a:spcPts val="565"/>
              </a:spcAft>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D6A22A58-7F1C-C86E-3721-B566848E0FCE}"/>
              </a:ext>
            </a:extLst>
          </p:cNvPr>
          <p:cNvSpPr/>
          <p:nvPr/>
        </p:nvSpPr>
        <p:spPr>
          <a:xfrm>
            <a:off x="324890" y="2830165"/>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bg1"/>
                </a:solidFill>
              </a:rPr>
              <a:t>A</a:t>
            </a:r>
            <a:endParaRPr lang="en-AU" sz="2400" b="1" dirty="0">
              <a:solidFill>
                <a:schemeClr val="bg1"/>
              </a:solidFill>
            </a:endParaRPr>
          </a:p>
        </p:txBody>
      </p:sp>
      <p:sp>
        <p:nvSpPr>
          <p:cNvPr id="4" name="Oval 3">
            <a:extLst>
              <a:ext uri="{FF2B5EF4-FFF2-40B4-BE49-F238E27FC236}">
                <a16:creationId xmlns:a16="http://schemas.microsoft.com/office/drawing/2014/main" id="{01CA41A5-33BD-E73A-B461-4AAA851C02FE}"/>
              </a:ext>
            </a:extLst>
          </p:cNvPr>
          <p:cNvSpPr/>
          <p:nvPr/>
        </p:nvSpPr>
        <p:spPr>
          <a:xfrm>
            <a:off x="324890" y="4003070"/>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7BB75BBC-6EF0-0858-504A-9B3DB92B3484}"/>
              </a:ext>
            </a:extLst>
          </p:cNvPr>
          <p:cNvSpPr/>
          <p:nvPr/>
        </p:nvSpPr>
        <p:spPr>
          <a:xfrm>
            <a:off x="324890" y="3412613"/>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142659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59501-4F92-455A-A4BB-AF7E3857871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04EC75A-D942-77FF-376E-5814FDE24CA8}"/>
              </a:ext>
            </a:extLst>
          </p:cNvPr>
          <p:cNvPicPr>
            <a:picLocks noChangeAspect="1"/>
          </p:cNvPicPr>
          <p:nvPr/>
        </p:nvPicPr>
        <p:blipFill>
          <a:blip r:embed="rId3"/>
          <a:stretch>
            <a:fillRect/>
          </a:stretch>
        </p:blipFill>
        <p:spPr>
          <a:xfrm>
            <a:off x="4649399" y="1184560"/>
            <a:ext cx="2594139" cy="2594139"/>
          </a:xfrm>
          <a:prstGeom prst="rect">
            <a:avLst/>
          </a:prstGeom>
        </p:spPr>
      </p:pic>
      <p:sp>
        <p:nvSpPr>
          <p:cNvPr id="12" name="Content Placeholder 2">
            <a:extLst>
              <a:ext uri="{FF2B5EF4-FFF2-40B4-BE49-F238E27FC236}">
                <a16:creationId xmlns:a16="http://schemas.microsoft.com/office/drawing/2014/main" id="{352C49B9-0C57-5EC5-E901-ABCA6BD0688F}"/>
              </a:ext>
            </a:extLst>
          </p:cNvPr>
          <p:cNvSpPr txBox="1">
            <a:spLocks/>
          </p:cNvSpPr>
          <p:nvPr/>
        </p:nvSpPr>
        <p:spPr>
          <a:xfrm>
            <a:off x="3173245" y="3937181"/>
            <a:ext cx="5546446" cy="14515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AU"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hlinkClick r:id="rId4"/>
              </a:rPr>
              <a:t>C2.4.1.1 Responding to a Person of Concern</a:t>
            </a:r>
            <a:endParaRPr kumimoji="0" lang="en-AU"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301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500CC-1C45-8F43-DC2F-068DC6D492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629FBC-F323-8367-495A-27FCF6D89E18}"/>
              </a:ext>
            </a:extLst>
          </p:cNvPr>
          <p:cNvSpPr txBox="1"/>
          <p:nvPr/>
        </p:nvSpPr>
        <p:spPr>
          <a:xfrm>
            <a:off x="1386840" y="872543"/>
            <a:ext cx="9418320" cy="2154436"/>
          </a:xfrm>
          <a:prstGeom prst="rect">
            <a:avLst/>
          </a:prstGeom>
          <a:noFill/>
        </p:spPr>
        <p:txBody>
          <a:bodyPr wrap="square" rtlCol="0">
            <a:spAutoFit/>
          </a:bodyPr>
          <a:lstStyle/>
          <a:p>
            <a:pPr algn="ctr"/>
            <a:r>
              <a:rPr lang="en-AU" sz="5400" b="1" dirty="0">
                <a:solidFill>
                  <a:srgbClr val="2C5629"/>
                </a:solidFill>
                <a:effectLst/>
                <a:ea typeface="Calibri" panose="020F0502020204030204" pitchFamily="34" charset="0"/>
                <a:cs typeface="Times New Roman" panose="02020603050405020304" pitchFamily="18" charset="0"/>
              </a:rPr>
              <a:t>Ministry Agents</a:t>
            </a:r>
          </a:p>
          <a:p>
            <a:pPr algn="ctr"/>
            <a:r>
              <a:rPr lang="en-AU" sz="8000" b="1" dirty="0">
                <a:solidFill>
                  <a:srgbClr val="59984F"/>
                </a:solidFill>
                <a:latin typeface="Adventures Unlimited Script" panose="00000500000000000000" pitchFamily="50" charset="0"/>
                <a:ea typeface="Calibri" panose="020F0502020204030204" pitchFamily="34" charset="0"/>
                <a:cs typeface="Times New Roman" panose="02020603050405020304" pitchFamily="18" charset="0"/>
              </a:rPr>
              <a:t>Only</a:t>
            </a:r>
            <a:endParaRPr lang="en-AU" sz="13800" b="1" dirty="0">
              <a:solidFill>
                <a:srgbClr val="59984F"/>
              </a:solidFill>
              <a:latin typeface="Adventures Unlimited Script" panose="00000500000000000000" pitchFamily="50" charset="0"/>
            </a:endParaRPr>
          </a:p>
        </p:txBody>
      </p:sp>
      <p:sp>
        <p:nvSpPr>
          <p:cNvPr id="3" name="TextBox 2">
            <a:extLst>
              <a:ext uri="{FF2B5EF4-FFF2-40B4-BE49-F238E27FC236}">
                <a16:creationId xmlns:a16="http://schemas.microsoft.com/office/drawing/2014/main" id="{D3FA558B-66D2-0B3E-A72D-ECD3B8DDF958}"/>
              </a:ext>
            </a:extLst>
          </p:cNvPr>
          <p:cNvSpPr txBox="1"/>
          <p:nvPr/>
        </p:nvSpPr>
        <p:spPr>
          <a:xfrm>
            <a:off x="937589" y="3323137"/>
            <a:ext cx="8002106" cy="2308324"/>
          </a:xfrm>
          <a:prstGeom prst="rect">
            <a:avLst/>
          </a:prstGeom>
          <a:noFill/>
        </p:spPr>
        <p:txBody>
          <a:bodyPr wrap="square" rtlCol="0">
            <a:spAutoFit/>
          </a:bodyPr>
          <a:lstStyle/>
          <a:p>
            <a:r>
              <a:rPr lang="en-AU" sz="3600" dirty="0"/>
              <a:t>Confirm you completed the module:</a:t>
            </a:r>
          </a:p>
          <a:p>
            <a:pPr marL="571500" indent="-571500">
              <a:buFont typeface="Arial" panose="020B0604020202020204" pitchFamily="34" charset="0"/>
              <a:buChar char="•"/>
            </a:pPr>
            <a:r>
              <a:rPr lang="en-AU" sz="3600" dirty="0"/>
              <a:t>Scan the QR code.</a:t>
            </a:r>
          </a:p>
          <a:p>
            <a:pPr marL="571500" indent="-571500">
              <a:buFont typeface="Arial" panose="020B0604020202020204" pitchFamily="34" charset="0"/>
              <a:buChar char="•"/>
            </a:pPr>
            <a:r>
              <a:rPr lang="en-AU" sz="3600" dirty="0"/>
              <a:t>Complete the form.</a:t>
            </a:r>
          </a:p>
          <a:p>
            <a:endParaRPr lang="en-AU" sz="3600" dirty="0"/>
          </a:p>
        </p:txBody>
      </p:sp>
      <p:pic>
        <p:nvPicPr>
          <p:cNvPr id="6" name="Graphic 5" descr="Megaphone1 with solid fill">
            <a:extLst>
              <a:ext uri="{FF2B5EF4-FFF2-40B4-BE49-F238E27FC236}">
                <a16:creationId xmlns:a16="http://schemas.microsoft.com/office/drawing/2014/main" id="{79CB37AA-0803-4E4A-22A7-E98C7C4C1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589" y="213868"/>
            <a:ext cx="2277745" cy="2277745"/>
          </a:xfrm>
          <a:prstGeom prst="rect">
            <a:avLst/>
          </a:prstGeom>
        </p:spPr>
      </p:pic>
      <p:pic>
        <p:nvPicPr>
          <p:cNvPr id="8" name="Graphic 7" descr="Arrow: Rotate right with solid fill">
            <a:extLst>
              <a:ext uri="{FF2B5EF4-FFF2-40B4-BE49-F238E27FC236}">
                <a16:creationId xmlns:a16="http://schemas.microsoft.com/office/drawing/2014/main" id="{EE88B012-D30B-BFBC-50A5-19D6EF6E55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3300" y="213868"/>
            <a:ext cx="2277745" cy="2277745"/>
          </a:xfrm>
          <a:prstGeom prst="rect">
            <a:avLst/>
          </a:prstGeom>
        </p:spPr>
      </p:pic>
      <p:pic>
        <p:nvPicPr>
          <p:cNvPr id="1026" name="Picture 2" descr="QR code">
            <a:extLst>
              <a:ext uri="{FF2B5EF4-FFF2-40B4-BE49-F238E27FC236}">
                <a16:creationId xmlns:a16="http://schemas.microsoft.com/office/drawing/2014/main" id="{45AD426F-3CB9-FADE-53B5-B6B09BFD76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841" y="2629725"/>
            <a:ext cx="2849773" cy="284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734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6C83D-948F-D831-C6CF-71EE27BB93B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6A04E85-E4DA-0279-303D-89F1FB322AEC}"/>
              </a:ext>
            </a:extLst>
          </p:cNvPr>
          <p:cNvSpPr txBox="1"/>
          <p:nvPr/>
        </p:nvSpPr>
        <p:spPr>
          <a:xfrm>
            <a:off x="2919548" y="101041"/>
            <a:ext cx="6352903" cy="1862048"/>
          </a:xfrm>
          <a:prstGeom prst="rect">
            <a:avLst/>
          </a:prstGeom>
          <a:noFill/>
        </p:spPr>
        <p:txBody>
          <a:bodyPr wrap="square" rtlCol="0">
            <a:spAutoFit/>
          </a:bodyPr>
          <a:lstStyle/>
          <a:p>
            <a:pPr algn="ctr"/>
            <a:r>
              <a:rPr lang="en-AU" sz="115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Thankyou</a:t>
            </a: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a:t>
            </a:r>
            <a:endPar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D4E8BA9D-5C08-FD99-BB65-01993B38751A}"/>
              </a:ext>
            </a:extLst>
          </p:cNvPr>
          <p:cNvSpPr txBox="1">
            <a:spLocks/>
          </p:cNvSpPr>
          <p:nvPr/>
        </p:nvSpPr>
        <p:spPr>
          <a:xfrm>
            <a:off x="6095998" y="1950896"/>
            <a:ext cx="5705853" cy="3937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Contact Safe Church Unit:</a:t>
            </a:r>
          </a:p>
          <a:p>
            <a:pPr marL="0" indent="0" algn="ctr">
              <a:buFont typeface="Arial" panose="020B0604020202020204" pitchFamily="34" charset="0"/>
              <a:buNone/>
            </a:pPr>
            <a:endParaRPr lang="en-US" sz="100" b="1"/>
          </a:p>
          <a:p>
            <a:pPr marL="0" indent="0" algn="ctr">
              <a:buFont typeface="Arial" panose="020B0604020202020204" pitchFamily="34" charset="0"/>
              <a:buNone/>
            </a:pPr>
            <a:r>
              <a:rPr lang="en-US" b="1"/>
              <a:t> </a:t>
            </a:r>
            <a:r>
              <a:rPr lang="en-US" b="1">
                <a:solidFill>
                  <a:srgbClr val="59984F"/>
                </a:solidFill>
              </a:rPr>
              <a:t>safechurch@ucaqld.com.au</a:t>
            </a:r>
          </a:p>
          <a:p>
            <a:pPr marL="0" indent="0" algn="ctr">
              <a:buFont typeface="Arial" panose="020B0604020202020204" pitchFamily="34" charset="0"/>
              <a:buNone/>
            </a:pPr>
            <a:endParaRPr lang="en-US" sz="100" b="1"/>
          </a:p>
          <a:p>
            <a:pPr marL="0" indent="0" algn="ctr">
              <a:buFont typeface="Arial" panose="020B0604020202020204" pitchFamily="34" charset="0"/>
              <a:buNone/>
            </a:pPr>
            <a:r>
              <a:rPr lang="en-US" b="1"/>
              <a:t>(07) 3377 9833</a:t>
            </a:r>
            <a:endParaRPr lang="en-US"/>
          </a:p>
        </p:txBody>
      </p:sp>
      <p:cxnSp>
        <p:nvCxnSpPr>
          <p:cNvPr id="9" name="Straight Connector 8">
            <a:extLst>
              <a:ext uri="{FF2B5EF4-FFF2-40B4-BE49-F238E27FC236}">
                <a16:creationId xmlns:a16="http://schemas.microsoft.com/office/drawing/2014/main" id="{57AD4E91-7303-178A-935B-3EC0A09BB51D}"/>
              </a:ext>
            </a:extLst>
          </p:cNvPr>
          <p:cNvCxnSpPr>
            <a:cxnSpLocks/>
          </p:cNvCxnSpPr>
          <p:nvPr/>
        </p:nvCxnSpPr>
        <p:spPr>
          <a:xfrm flipH="1">
            <a:off x="6095998" y="1926513"/>
            <a:ext cx="2" cy="3767151"/>
          </a:xfrm>
          <a:prstGeom prst="line">
            <a:avLst/>
          </a:prstGeom>
          <a:ln w="57150">
            <a:solidFill>
              <a:srgbClr val="2C562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150982-CCD3-FCFB-09CA-FD360935B6ED}"/>
              </a:ext>
            </a:extLst>
          </p:cNvPr>
          <p:cNvPicPr>
            <a:picLocks noChangeAspect="1"/>
          </p:cNvPicPr>
          <p:nvPr/>
        </p:nvPicPr>
        <p:blipFill>
          <a:blip r:embed="rId3"/>
          <a:stretch>
            <a:fillRect/>
          </a:stretch>
        </p:blipFill>
        <p:spPr>
          <a:xfrm>
            <a:off x="2107829" y="3430754"/>
            <a:ext cx="2287294" cy="2287294"/>
          </a:xfrm>
          <a:prstGeom prst="rect">
            <a:avLst/>
          </a:prstGeom>
        </p:spPr>
      </p:pic>
      <p:sp>
        <p:nvSpPr>
          <p:cNvPr id="11" name="Content Placeholder 2">
            <a:extLst>
              <a:ext uri="{FF2B5EF4-FFF2-40B4-BE49-F238E27FC236}">
                <a16:creationId xmlns:a16="http://schemas.microsoft.com/office/drawing/2014/main" id="{CEFEA6DC-2A98-15F6-7A52-53CAF1479417}"/>
              </a:ext>
            </a:extLst>
          </p:cNvPr>
          <p:cNvSpPr txBox="1">
            <a:spLocks/>
          </p:cNvSpPr>
          <p:nvPr/>
        </p:nvSpPr>
        <p:spPr>
          <a:xfrm>
            <a:off x="398550" y="1950896"/>
            <a:ext cx="5705853" cy="3937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Resources on The Hub: </a:t>
            </a:r>
          </a:p>
          <a:p>
            <a:pPr marL="0" indent="0" algn="ctr">
              <a:buFont typeface="Arial" panose="020B0604020202020204" pitchFamily="34" charset="0"/>
              <a:buNone/>
            </a:pPr>
            <a:endParaRPr lang="en-US" sz="100" b="1"/>
          </a:p>
          <a:p>
            <a:pPr marL="0" indent="0" algn="ctr">
              <a:buFont typeface="Arial" panose="020B0604020202020204" pitchFamily="34" charset="0"/>
              <a:buNone/>
            </a:pPr>
            <a:r>
              <a:rPr lang="en-US" b="1">
                <a:solidFill>
                  <a:srgbClr val="59984F"/>
                </a:solidFill>
              </a:rPr>
              <a:t>hub.ucaqld.com.au</a:t>
            </a:r>
            <a:endParaRPr lang="en-US">
              <a:solidFill>
                <a:srgbClr val="59984F"/>
              </a:solidFill>
            </a:endParaRPr>
          </a:p>
        </p:txBody>
      </p:sp>
    </p:spTree>
    <p:extLst>
      <p:ext uri="{BB962C8B-B14F-4D97-AF65-F5344CB8AC3E}">
        <p14:creationId xmlns:p14="http://schemas.microsoft.com/office/powerpoint/2010/main" val="312463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577F-1C94-EC74-C21E-D05B6F356FC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D47BA42-639A-BF10-16CC-411C9EA39189}"/>
              </a:ext>
            </a:extLst>
          </p:cNvPr>
          <p:cNvSpPr txBox="1"/>
          <p:nvPr/>
        </p:nvSpPr>
        <p:spPr>
          <a:xfrm>
            <a:off x="693420" y="1887444"/>
            <a:ext cx="10805160" cy="2154436"/>
          </a:xfrm>
          <a:prstGeom prst="rect">
            <a:avLst/>
          </a:prstGeom>
          <a:noFill/>
        </p:spPr>
        <p:txBody>
          <a:bodyPr wrap="square" rtlCol="0">
            <a:spAutoFit/>
          </a:bodyPr>
          <a:lstStyle/>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Who is </a:t>
            </a:r>
            <a:endPar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endParaRPr>
          </a:p>
          <a:p>
            <a:pPr algn="ctr"/>
            <a:r>
              <a:rPr lang="en-AU" sz="5400" b="1">
                <a:solidFill>
                  <a:srgbClr val="2C5629"/>
                </a:solidFill>
                <a:effectLst/>
                <a:ea typeface="Calibri" panose="020F0502020204030204" pitchFamily="34" charset="0"/>
                <a:cs typeface="Times New Roman" panose="02020603050405020304" pitchFamily="18" charset="0"/>
              </a:rPr>
              <a:t>A Person of Concern?</a:t>
            </a:r>
          </a:p>
        </p:txBody>
      </p:sp>
    </p:spTree>
    <p:extLst>
      <p:ext uri="{BB962C8B-B14F-4D97-AF65-F5344CB8AC3E}">
        <p14:creationId xmlns:p14="http://schemas.microsoft.com/office/powerpoint/2010/main" val="379086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CE38-0CAF-9CF3-3E18-7A7CC8CEDC39}"/>
              </a:ext>
            </a:extLst>
          </p:cNvPr>
          <p:cNvSpPr>
            <a:spLocks noGrp="1"/>
          </p:cNvSpPr>
          <p:nvPr>
            <p:ph type="title"/>
          </p:nvPr>
        </p:nvSpPr>
        <p:spPr>
          <a:xfrm>
            <a:off x="370840" y="131449"/>
            <a:ext cx="10515600" cy="1325563"/>
          </a:xfrm>
        </p:spPr>
        <p:txBody>
          <a:bodyPr/>
          <a:lstStyle/>
          <a:p>
            <a:r>
              <a:rPr lang="en-AU" b="1">
                <a:latin typeface="Calibri" panose="020F0502020204030204" pitchFamily="34" charset="0"/>
                <a:ea typeface="Calibri" panose="020F0502020204030204" pitchFamily="34" charset="0"/>
                <a:cs typeface="Arial" panose="020B0604020202020204" pitchFamily="34" charset="0"/>
              </a:rPr>
              <a:t>Definition – Person of Concern</a:t>
            </a:r>
            <a:endParaRPr lang="en-AU"/>
          </a:p>
        </p:txBody>
      </p:sp>
      <p:sp>
        <p:nvSpPr>
          <p:cNvPr id="3" name="Content Placeholder 2">
            <a:extLst>
              <a:ext uri="{FF2B5EF4-FFF2-40B4-BE49-F238E27FC236}">
                <a16:creationId xmlns:a16="http://schemas.microsoft.com/office/drawing/2014/main" id="{63E2EBA5-2006-B95D-E1B4-B26C1E8E1778}"/>
              </a:ext>
            </a:extLst>
          </p:cNvPr>
          <p:cNvSpPr>
            <a:spLocks noGrp="1"/>
          </p:cNvSpPr>
          <p:nvPr>
            <p:ph idx="1"/>
          </p:nvPr>
        </p:nvSpPr>
        <p:spPr>
          <a:xfrm>
            <a:off x="457209" y="1168355"/>
            <a:ext cx="11291452" cy="4781710"/>
          </a:xfrm>
        </p:spPr>
        <p:txBody>
          <a:bodyPr vert="horz" lIns="91440" tIns="45720" rIns="91440" bIns="45720" rtlCol="0" anchor="t">
            <a:noAutofit/>
          </a:bodyPr>
          <a:lstStyle/>
          <a:p>
            <a:pPr marL="0" indent="0">
              <a:spcBef>
                <a:spcPts val="300"/>
              </a:spcBef>
              <a:spcAft>
                <a:spcPts val="300"/>
              </a:spcAft>
              <a:buNone/>
            </a:pPr>
            <a:r>
              <a:rPr lang="en-US" sz="3200" dirty="0">
                <a:effectLst/>
              </a:rPr>
              <a:t>A person wishing to attend a Congregation or Faith Community of the Uniting Church in Australia, who has engaged in or is suspected of harmful </a:t>
            </a:r>
            <a:r>
              <a:rPr lang="en-US" sz="3200" b="1" dirty="0">
                <a:effectLst/>
              </a:rPr>
              <a:t>sexual behavior</a:t>
            </a:r>
            <a:r>
              <a:rPr lang="en-US" sz="3200" dirty="0">
                <a:effectLst/>
              </a:rPr>
              <a:t> towards a child or adult, resulting in:</a:t>
            </a:r>
            <a:endParaRPr lang="en-US" sz="3200" dirty="0">
              <a:effectLst/>
              <a:ea typeface="Calibri"/>
              <a:cs typeface="Calibri"/>
            </a:endParaRPr>
          </a:p>
          <a:p>
            <a:pPr marL="971550" lvl="1" indent="-285750">
              <a:spcBef>
                <a:spcPts val="300"/>
              </a:spcBef>
              <a:spcAft>
                <a:spcPts val="300"/>
              </a:spcAft>
              <a:buFont typeface="Arial"/>
            </a:pPr>
            <a:r>
              <a:rPr lang="en-AU" dirty="0">
                <a:effectLst/>
                <a:ea typeface="Calibri"/>
                <a:cs typeface="Calibri"/>
              </a:rPr>
              <a:t>Criminal charges or conviction relating to sexual offences.</a:t>
            </a:r>
            <a:endParaRPr lang="en-US" dirty="0">
              <a:effectLst/>
              <a:ea typeface="Calibri"/>
              <a:cs typeface="Calibri"/>
            </a:endParaRPr>
          </a:p>
          <a:p>
            <a:pPr marL="971550" lvl="1" indent="-285750">
              <a:spcBef>
                <a:spcPts val="300"/>
              </a:spcBef>
              <a:spcAft>
                <a:spcPts val="300"/>
              </a:spcAft>
              <a:buFont typeface="Arial"/>
            </a:pPr>
            <a:r>
              <a:rPr lang="en-AU" dirty="0">
                <a:effectLst/>
                <a:ea typeface="Calibri"/>
                <a:cs typeface="Calibri"/>
              </a:rPr>
              <a:t>Placement</a:t>
            </a:r>
            <a:r>
              <a:rPr lang="en-AU" dirty="0">
                <a:solidFill>
                  <a:schemeClr val="tx1">
                    <a:lumMod val="95000"/>
                    <a:lumOff val="5000"/>
                  </a:schemeClr>
                </a:solidFill>
                <a:effectLst/>
                <a:ea typeface="Calibri"/>
                <a:cs typeface="Calibri"/>
              </a:rPr>
              <a:t> </a:t>
            </a:r>
            <a:r>
              <a:rPr lang="en-AU" dirty="0">
                <a:solidFill>
                  <a:schemeClr val="tx1">
                    <a:lumMod val="95000"/>
                    <a:lumOff val="5000"/>
                  </a:schemeClr>
                </a:solidFill>
                <a:ea typeface="Calibri"/>
                <a:cs typeface="Calibri"/>
              </a:rPr>
              <a:t>on</a:t>
            </a:r>
            <a:r>
              <a:rPr lang="en-AU" dirty="0">
                <a:solidFill>
                  <a:schemeClr val="tx1">
                    <a:lumMod val="95000"/>
                    <a:lumOff val="5000"/>
                  </a:schemeClr>
                </a:solidFill>
                <a:effectLst/>
                <a:ea typeface="Calibri"/>
                <a:cs typeface="Calibri"/>
              </a:rPr>
              <a:t> </a:t>
            </a:r>
            <a:r>
              <a:rPr lang="en-AU" dirty="0">
                <a:effectLst/>
                <a:ea typeface="Calibri"/>
                <a:cs typeface="Calibri"/>
              </a:rPr>
              <a:t>the register of sexual offenders.</a:t>
            </a:r>
            <a:endParaRPr lang="en-US" dirty="0">
              <a:effectLst/>
              <a:ea typeface="Calibri"/>
              <a:cs typeface="Calibri"/>
            </a:endParaRPr>
          </a:p>
          <a:p>
            <a:pPr marL="971550" lvl="1" indent="-285750">
              <a:spcBef>
                <a:spcPts val="300"/>
              </a:spcBef>
              <a:spcAft>
                <a:spcPts val="300"/>
              </a:spcAft>
              <a:buFont typeface="Arial"/>
            </a:pPr>
            <a:r>
              <a:rPr lang="en-AU" dirty="0">
                <a:ea typeface="Calibri"/>
                <a:cs typeface="Calibri"/>
              </a:rPr>
              <a:t>Recorded on the National Coordinated Criminal History Check.</a:t>
            </a:r>
            <a:endParaRPr lang="en-US" dirty="0">
              <a:ea typeface="Calibri"/>
              <a:cs typeface="Calibri"/>
            </a:endParaRPr>
          </a:p>
          <a:p>
            <a:pPr marL="971550" lvl="1" indent="-285750">
              <a:spcBef>
                <a:spcPts val="300"/>
              </a:spcBef>
              <a:spcAft>
                <a:spcPts val="300"/>
              </a:spcAft>
              <a:buFont typeface="Arial"/>
            </a:pPr>
            <a:r>
              <a:rPr lang="en-AU" dirty="0">
                <a:solidFill>
                  <a:srgbClr val="000000"/>
                </a:solidFill>
                <a:latin typeface="Calibri"/>
                <a:ea typeface="Calibri"/>
                <a:cs typeface="Calibri"/>
              </a:rPr>
              <a:t>Blue/Exemption Card suspended, refused, or negative notice.</a:t>
            </a:r>
            <a:endParaRPr lang="en-US" dirty="0">
              <a:latin typeface="Calibri"/>
              <a:ea typeface="Calibri"/>
              <a:cs typeface="Calibri"/>
            </a:endParaRPr>
          </a:p>
          <a:p>
            <a:pPr marL="971550" lvl="1" indent="-285750">
              <a:spcBef>
                <a:spcPts val="300"/>
              </a:spcBef>
              <a:spcAft>
                <a:spcPts val="300"/>
              </a:spcAft>
              <a:buFont typeface="Arial"/>
            </a:pPr>
            <a:r>
              <a:rPr lang="en-AU" dirty="0">
                <a:ea typeface="Calibri"/>
                <a:cs typeface="Calibri"/>
              </a:rPr>
              <a:t>C</a:t>
            </a:r>
            <a:r>
              <a:rPr lang="en-AU" dirty="0">
                <a:effectLst/>
                <a:ea typeface="Calibri"/>
                <a:cs typeface="Calibri"/>
              </a:rPr>
              <a:t>oncerns that the safety of others is at risk due to inappropriate sexual behaviour.</a:t>
            </a:r>
            <a:endParaRPr lang="en-US" dirty="0">
              <a:effectLst/>
              <a:ea typeface="Calibri"/>
              <a:cs typeface="Calibri"/>
            </a:endParaRPr>
          </a:p>
          <a:p>
            <a:pPr marL="0" indent="0">
              <a:spcBef>
                <a:spcPts val="300"/>
              </a:spcBef>
              <a:spcAft>
                <a:spcPts val="300"/>
              </a:spcAft>
              <a:buNone/>
            </a:pPr>
            <a:endParaRPr lang="en-US" dirty="0">
              <a:ea typeface="Calibri"/>
              <a:cs typeface="Calibri"/>
            </a:endParaRPr>
          </a:p>
        </p:txBody>
      </p:sp>
    </p:spTree>
    <p:extLst>
      <p:ext uri="{BB962C8B-B14F-4D97-AF65-F5344CB8AC3E}">
        <p14:creationId xmlns:p14="http://schemas.microsoft.com/office/powerpoint/2010/main" val="162476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7567A-59C7-C183-D7D2-4D329DF61ED3}"/>
            </a:ext>
          </a:extLst>
        </p:cNvPr>
        <p:cNvGrpSpPr/>
        <p:nvPr/>
      </p:nvGrpSpPr>
      <p:grpSpPr>
        <a:xfrm>
          <a:off x="0" y="0"/>
          <a:ext cx="0" cy="0"/>
          <a:chOff x="0" y="0"/>
          <a:chExt cx="0" cy="0"/>
        </a:xfrm>
      </p:grpSpPr>
      <p:sp>
        <p:nvSpPr>
          <p:cNvPr id="6" name="Arrow: Chevron 5">
            <a:extLst>
              <a:ext uri="{FF2B5EF4-FFF2-40B4-BE49-F238E27FC236}">
                <a16:creationId xmlns:a16="http://schemas.microsoft.com/office/drawing/2014/main" id="{F7EE0927-222A-69CA-939B-4A58788CEA30}"/>
              </a:ext>
            </a:extLst>
          </p:cNvPr>
          <p:cNvSpPr/>
          <p:nvPr/>
        </p:nvSpPr>
        <p:spPr>
          <a:xfrm rot="5400000">
            <a:off x="6088692" y="-1853753"/>
            <a:ext cx="959564" cy="5294323"/>
          </a:xfrm>
          <a:prstGeom prst="chevron">
            <a:avLst>
              <a:gd name="adj" fmla="val 20266"/>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Identify Person of Concern (POC)</a:t>
            </a:r>
          </a:p>
        </p:txBody>
      </p:sp>
      <p:sp>
        <p:nvSpPr>
          <p:cNvPr id="7" name="Arrow: Chevron 6">
            <a:extLst>
              <a:ext uri="{FF2B5EF4-FFF2-40B4-BE49-F238E27FC236}">
                <a16:creationId xmlns:a16="http://schemas.microsoft.com/office/drawing/2014/main" id="{3FBB6B6C-B65A-5E19-CD47-7BAD2F1E2E88}"/>
              </a:ext>
            </a:extLst>
          </p:cNvPr>
          <p:cNvSpPr/>
          <p:nvPr/>
        </p:nvSpPr>
        <p:spPr>
          <a:xfrm rot="5400000">
            <a:off x="3383471" y="1794161"/>
            <a:ext cx="959564" cy="5294321"/>
          </a:xfrm>
          <a:prstGeom prst="chevron">
            <a:avLst>
              <a:gd name="adj" fmla="val 20266"/>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Accepted</a:t>
            </a:r>
          </a:p>
        </p:txBody>
      </p:sp>
      <p:sp>
        <p:nvSpPr>
          <p:cNvPr id="8" name="Arrow: Chevron 7">
            <a:extLst>
              <a:ext uri="{FF2B5EF4-FFF2-40B4-BE49-F238E27FC236}">
                <a16:creationId xmlns:a16="http://schemas.microsoft.com/office/drawing/2014/main" id="{E76183C4-F7AE-F471-FD1B-0D0945B1F4D1}"/>
              </a:ext>
            </a:extLst>
          </p:cNvPr>
          <p:cNvSpPr/>
          <p:nvPr/>
        </p:nvSpPr>
        <p:spPr>
          <a:xfrm rot="5400000">
            <a:off x="6088698" y="-1001086"/>
            <a:ext cx="959564" cy="5294323"/>
          </a:xfrm>
          <a:prstGeom prst="chevron">
            <a:avLst>
              <a:gd name="adj" fmla="val 20266"/>
            </a:avLst>
          </a:prstGeom>
          <a:solidFill>
            <a:srgbClr val="D57428"/>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Complete Risk Assessment for POC</a:t>
            </a:r>
          </a:p>
        </p:txBody>
      </p:sp>
      <p:sp>
        <p:nvSpPr>
          <p:cNvPr id="9" name="Arrow: Chevron 8">
            <a:extLst>
              <a:ext uri="{FF2B5EF4-FFF2-40B4-BE49-F238E27FC236}">
                <a16:creationId xmlns:a16="http://schemas.microsoft.com/office/drawing/2014/main" id="{66A649A3-EEDF-D2B1-754B-72F1D92EEAD3}"/>
              </a:ext>
            </a:extLst>
          </p:cNvPr>
          <p:cNvSpPr/>
          <p:nvPr/>
        </p:nvSpPr>
        <p:spPr>
          <a:xfrm rot="5400000">
            <a:off x="6088696" y="-144710"/>
            <a:ext cx="959564" cy="5294321"/>
          </a:xfrm>
          <a:prstGeom prst="chevron">
            <a:avLst>
              <a:gd name="adj" fmla="val 20266"/>
            </a:avLst>
          </a:prstGeom>
          <a:solidFill>
            <a:srgbClr val="E3B697"/>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Recruit Monitors</a:t>
            </a:r>
          </a:p>
        </p:txBody>
      </p:sp>
      <p:sp>
        <p:nvSpPr>
          <p:cNvPr id="10" name="Arrow: Chevron 9">
            <a:extLst>
              <a:ext uri="{FF2B5EF4-FFF2-40B4-BE49-F238E27FC236}">
                <a16:creationId xmlns:a16="http://schemas.microsoft.com/office/drawing/2014/main" id="{58836505-F63C-45C5-B275-9975DD6DFC92}"/>
              </a:ext>
            </a:extLst>
          </p:cNvPr>
          <p:cNvSpPr/>
          <p:nvPr/>
        </p:nvSpPr>
        <p:spPr>
          <a:xfrm rot="5400000">
            <a:off x="6088694" y="710270"/>
            <a:ext cx="959564" cy="5294321"/>
          </a:xfrm>
          <a:prstGeom prst="chevron">
            <a:avLst>
              <a:gd name="adj" fmla="val 20266"/>
            </a:avLst>
          </a:prstGeom>
          <a:solidFill>
            <a:srgbClr val="F4E5D9"/>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Safety Agreement offered</a:t>
            </a:r>
          </a:p>
        </p:txBody>
      </p:sp>
      <p:sp>
        <p:nvSpPr>
          <p:cNvPr id="11" name="Arrow: Chevron 10">
            <a:extLst>
              <a:ext uri="{FF2B5EF4-FFF2-40B4-BE49-F238E27FC236}">
                <a16:creationId xmlns:a16="http://schemas.microsoft.com/office/drawing/2014/main" id="{666576FD-05C7-959C-1ADC-2036EF6E1029}"/>
              </a:ext>
            </a:extLst>
          </p:cNvPr>
          <p:cNvSpPr/>
          <p:nvPr/>
        </p:nvSpPr>
        <p:spPr>
          <a:xfrm rot="5400000">
            <a:off x="3383472" y="2661060"/>
            <a:ext cx="959566" cy="5294321"/>
          </a:xfrm>
          <a:prstGeom prst="chevron">
            <a:avLst>
              <a:gd name="adj" fmla="val 20266"/>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Maintain and Review</a:t>
            </a:r>
          </a:p>
        </p:txBody>
      </p:sp>
      <p:sp>
        <p:nvSpPr>
          <p:cNvPr id="14" name="Arrow: Chevron 13">
            <a:extLst>
              <a:ext uri="{FF2B5EF4-FFF2-40B4-BE49-F238E27FC236}">
                <a16:creationId xmlns:a16="http://schemas.microsoft.com/office/drawing/2014/main" id="{8148053E-3B26-A93D-F65D-C4F932613EAD}"/>
              </a:ext>
            </a:extLst>
          </p:cNvPr>
          <p:cNvSpPr/>
          <p:nvPr/>
        </p:nvSpPr>
        <p:spPr>
          <a:xfrm rot="5400000">
            <a:off x="8808422" y="2661061"/>
            <a:ext cx="959567" cy="5294321"/>
          </a:xfrm>
          <a:prstGeom prst="chevron">
            <a:avLst>
              <a:gd name="adj" fmla="val 20266"/>
            </a:avLst>
          </a:prstGeom>
          <a:solidFill>
            <a:srgbClr val="E1A49E"/>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tx1"/>
                </a:solidFill>
              </a:rPr>
              <a:t>POC exits Church</a:t>
            </a:r>
          </a:p>
        </p:txBody>
      </p:sp>
      <p:sp>
        <p:nvSpPr>
          <p:cNvPr id="16" name="Arrow: Chevron 15">
            <a:extLst>
              <a:ext uri="{FF2B5EF4-FFF2-40B4-BE49-F238E27FC236}">
                <a16:creationId xmlns:a16="http://schemas.microsoft.com/office/drawing/2014/main" id="{13AD8ABC-2F18-C8CE-7665-E8F95F7D7804}"/>
              </a:ext>
            </a:extLst>
          </p:cNvPr>
          <p:cNvSpPr/>
          <p:nvPr/>
        </p:nvSpPr>
        <p:spPr>
          <a:xfrm rot="5400000">
            <a:off x="8808423" y="1795053"/>
            <a:ext cx="959564" cy="5294321"/>
          </a:xfrm>
          <a:prstGeom prst="chevron">
            <a:avLst>
              <a:gd name="adj" fmla="val 20266"/>
            </a:avLst>
          </a:prstGeom>
          <a:solidFill>
            <a:srgbClr val="993525"/>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AU" sz="2400">
                <a:solidFill>
                  <a:schemeClr val="bg1"/>
                </a:solidFill>
              </a:rPr>
              <a:t>Declined, withdrawn or not offered </a:t>
            </a:r>
          </a:p>
        </p:txBody>
      </p:sp>
      <p:sp>
        <p:nvSpPr>
          <p:cNvPr id="12" name="Arrow: Left-Right 11">
            <a:extLst>
              <a:ext uri="{FF2B5EF4-FFF2-40B4-BE49-F238E27FC236}">
                <a16:creationId xmlns:a16="http://schemas.microsoft.com/office/drawing/2014/main" id="{A8506ED5-A898-359D-A525-BA1AB62D7FE3}"/>
              </a:ext>
            </a:extLst>
          </p:cNvPr>
          <p:cNvSpPr/>
          <p:nvPr/>
        </p:nvSpPr>
        <p:spPr>
          <a:xfrm rot="16200000">
            <a:off x="153000" y="1593370"/>
            <a:ext cx="3523586" cy="964100"/>
          </a:xfrm>
          <a:prstGeom prst="leftRightArrow">
            <a:avLst>
              <a:gd name="adj1" fmla="val 45596"/>
              <a:gd name="adj2" fmla="val 22864"/>
            </a:avLst>
          </a:prstGeom>
          <a:solidFill>
            <a:srgbClr val="E1A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300">
                <a:solidFill>
                  <a:schemeClr val="tx1"/>
                </a:solidFill>
              </a:rPr>
              <a:t>POC to not attend Church</a:t>
            </a:r>
          </a:p>
        </p:txBody>
      </p:sp>
      <p:sp>
        <p:nvSpPr>
          <p:cNvPr id="13" name="Arrow: Left-Right 12">
            <a:extLst>
              <a:ext uri="{FF2B5EF4-FFF2-40B4-BE49-F238E27FC236}">
                <a16:creationId xmlns:a16="http://schemas.microsoft.com/office/drawing/2014/main" id="{8CF2B649-2583-37E0-2576-9D8B9A75EE39}"/>
              </a:ext>
            </a:extLst>
          </p:cNvPr>
          <p:cNvSpPr/>
          <p:nvPr/>
        </p:nvSpPr>
        <p:spPr>
          <a:xfrm rot="16200000">
            <a:off x="-2044750" y="2568319"/>
            <a:ext cx="5473486" cy="964100"/>
          </a:xfrm>
          <a:prstGeom prst="leftRightArrow">
            <a:avLst>
              <a:gd name="adj1" fmla="val 45596"/>
              <a:gd name="adj2" fmla="val 22864"/>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300">
                <a:solidFill>
                  <a:schemeClr val="tx1"/>
                </a:solidFill>
              </a:rPr>
              <a:t>Pastoral Care Provided</a:t>
            </a:r>
          </a:p>
        </p:txBody>
      </p:sp>
    </p:spTree>
    <p:extLst>
      <p:ext uri="{BB962C8B-B14F-4D97-AF65-F5344CB8AC3E}">
        <p14:creationId xmlns:p14="http://schemas.microsoft.com/office/powerpoint/2010/main" val="340207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2B7E-E579-1238-C56F-CE7EC2EB481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D564EB2-5BDD-D4C2-8F67-54BBA9B921B0}"/>
              </a:ext>
            </a:extLst>
          </p:cNvPr>
          <p:cNvSpPr>
            <a:spLocks noGrp="1"/>
          </p:cNvSpPr>
          <p:nvPr>
            <p:ph type="title"/>
          </p:nvPr>
        </p:nvSpPr>
        <p:spPr>
          <a:xfrm>
            <a:off x="838200" y="141191"/>
            <a:ext cx="10515600" cy="1310230"/>
          </a:xfrm>
        </p:spPr>
        <p:txBody>
          <a:bodyPr>
            <a:normAutofit/>
          </a:bodyPr>
          <a:lstStyle/>
          <a:p>
            <a:r>
              <a:rPr lang="en-AU" b="1">
                <a:latin typeface="+mn-lt"/>
              </a:rPr>
              <a:t>Are they a Person of Concern? Why?</a:t>
            </a:r>
            <a:endParaRPr lang="en-AU">
              <a:latin typeface="+mn-lt"/>
            </a:endParaRPr>
          </a:p>
        </p:txBody>
      </p:sp>
      <p:sp>
        <p:nvSpPr>
          <p:cNvPr id="9" name="Content Placeholder 2">
            <a:extLst>
              <a:ext uri="{FF2B5EF4-FFF2-40B4-BE49-F238E27FC236}">
                <a16:creationId xmlns:a16="http://schemas.microsoft.com/office/drawing/2014/main" id="{A011570F-3CD1-3A44-A552-8D3C33AE2915}"/>
              </a:ext>
            </a:extLst>
          </p:cNvPr>
          <p:cNvSpPr txBox="1">
            <a:spLocks/>
          </p:cNvSpPr>
          <p:nvPr/>
        </p:nvSpPr>
        <p:spPr>
          <a:xfrm>
            <a:off x="188686" y="1538512"/>
            <a:ext cx="8229600" cy="48210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AU"/>
              <a:t>A person that has been charged with a child grooming offence.</a:t>
            </a:r>
            <a:br>
              <a:rPr lang="en-AU"/>
            </a:br>
            <a:endParaRPr lang="en-AU" sz="2400"/>
          </a:p>
          <a:p>
            <a:pPr marL="514350" indent="-514350">
              <a:buFont typeface="Arial" panose="020B0604020202020204" pitchFamily="34" charset="0"/>
              <a:buAutoNum type="arabicPeriod"/>
            </a:pPr>
            <a:r>
              <a:rPr lang="en-AU"/>
              <a:t> A volunteer with two complaints of boundary violations made against them.</a:t>
            </a:r>
            <a:br>
              <a:rPr lang="en-AU"/>
            </a:br>
            <a:endParaRPr lang="en-AU" sz="2400"/>
          </a:p>
          <a:p>
            <a:pPr marL="514350" indent="-514350">
              <a:buFont typeface="Arial" panose="020B0604020202020204" pitchFamily="34" charset="0"/>
              <a:buAutoNum type="arabicPeriod"/>
            </a:pPr>
            <a:r>
              <a:rPr lang="en-AU"/>
              <a:t>A Ministry Agent who has applied for their Blue Card and not yet received it.</a:t>
            </a:r>
          </a:p>
          <a:p>
            <a:pPr marL="0" indent="0">
              <a:buFont typeface="Arial" panose="020B0604020202020204" pitchFamily="34" charset="0"/>
              <a:buNone/>
            </a:pPr>
            <a:endParaRPr lang="en-AU"/>
          </a:p>
        </p:txBody>
      </p:sp>
    </p:spTree>
    <p:extLst>
      <p:ext uri="{BB962C8B-B14F-4D97-AF65-F5344CB8AC3E}">
        <p14:creationId xmlns:p14="http://schemas.microsoft.com/office/powerpoint/2010/main" val="1759082124"/>
      </p:ext>
    </p:extLst>
  </p:cSld>
  <p:clrMapOvr>
    <a:masterClrMapping/>
  </p:clrMapOvr>
</p:sld>
</file>

<file path=ppt/theme/theme1.xml><?xml version="1.0" encoding="utf-8"?>
<a:theme xmlns:a="http://schemas.openxmlformats.org/drawingml/2006/main" name="Office Theme">
  <a:themeElements>
    <a:clrScheme name="Renewal">
      <a:dk1>
        <a:sysClr val="windowText" lastClr="000000"/>
      </a:dk1>
      <a:lt1>
        <a:sysClr val="window" lastClr="FFFFFF"/>
      </a:lt1>
      <a:dk2>
        <a:srgbClr val="003A5D"/>
      </a:dk2>
      <a:lt2>
        <a:srgbClr val="CAD5C4"/>
      </a:lt2>
      <a:accent1>
        <a:srgbClr val="2C5629"/>
      </a:accent1>
      <a:accent2>
        <a:srgbClr val="D57428"/>
      </a:accent2>
      <a:accent3>
        <a:srgbClr val="E1A49E"/>
      </a:accent3>
      <a:accent4>
        <a:srgbClr val="E3B697"/>
      </a:accent4>
      <a:accent5>
        <a:srgbClr val="6FBBE5"/>
      </a:accent5>
      <a:accent6>
        <a:srgbClr val="59984F"/>
      </a:accent6>
      <a:hlink>
        <a:srgbClr val="0563C1"/>
      </a:hlink>
      <a:folHlink>
        <a:srgbClr val="503329"/>
      </a:folHlink>
    </a:clrScheme>
    <a:fontScheme name="Renewal">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th Renewal Synod Office Strategy" id="{9CD78EAD-9AD2-4292-AA3B-A7D781962889}" vid="{BE4F3C61-D18F-456F-B0DF-B3555D9D4014}"/>
    </a:ext>
  </a:extLst>
</a:theme>
</file>

<file path=ppt/theme/theme2.xml><?xml version="1.0" encoding="utf-8"?>
<a:theme xmlns:a="http://schemas.openxmlformats.org/drawingml/2006/main" name="1_Office Theme">
  <a:themeElements>
    <a:clrScheme name="Renewal">
      <a:dk1>
        <a:sysClr val="windowText" lastClr="000000"/>
      </a:dk1>
      <a:lt1>
        <a:sysClr val="window" lastClr="FFFFFF"/>
      </a:lt1>
      <a:dk2>
        <a:srgbClr val="003A5D"/>
      </a:dk2>
      <a:lt2>
        <a:srgbClr val="CAD5C4"/>
      </a:lt2>
      <a:accent1>
        <a:srgbClr val="2C5629"/>
      </a:accent1>
      <a:accent2>
        <a:srgbClr val="D57428"/>
      </a:accent2>
      <a:accent3>
        <a:srgbClr val="E1A49E"/>
      </a:accent3>
      <a:accent4>
        <a:srgbClr val="E3B697"/>
      </a:accent4>
      <a:accent5>
        <a:srgbClr val="6FBBE5"/>
      </a:accent5>
      <a:accent6>
        <a:srgbClr val="59984F"/>
      </a:accent6>
      <a:hlink>
        <a:srgbClr val="0563C1"/>
      </a:hlink>
      <a:folHlink>
        <a:srgbClr val="50332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th Renewal Synod Office Strategy" id="{9CD78EAD-9AD2-4292-AA3B-A7D781962889}" vid="{BE4F3C61-D18F-456F-B0DF-B3555D9D40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roup xmlns="c0e7ab58-17c9-4e89-bafa-89648b546eb5">Safe Church</Group>
    <Category xmlns="c0e7ab58-17c9-4e89-bafa-89648b546eb5">Resources</Category>
    <Sub_x002d_Group xmlns="c0e7ab58-17c9-4e89-bafa-89648b546eb5">Training Facilitators</Sub_x002d_Group>
    <Hub_x0020_Link xmlns="c0e7ab58-17c9-4e89-bafa-89648b546eb5">true</Hub_x0020_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3F22AAD13F9241942717C28803A3B7" ma:contentTypeVersion="12" ma:contentTypeDescription="Create a new document." ma:contentTypeScope="" ma:versionID="aea2414647377a30915f05a2f9a2a6b6">
  <xsd:schema xmlns:xsd="http://www.w3.org/2001/XMLSchema" xmlns:xs="http://www.w3.org/2001/XMLSchema" xmlns:p="http://schemas.microsoft.com/office/2006/metadata/properties" xmlns:ns2="c0e7ab58-17c9-4e89-bafa-89648b546eb5" targetNamespace="http://schemas.microsoft.com/office/2006/metadata/properties" ma:root="true" ma:fieldsID="b5939cc4fe7400f321acabefa1bc1840" ns2:_="">
    <xsd:import namespace="c0e7ab58-17c9-4e89-bafa-89648b546eb5"/>
    <xsd:element name="properties">
      <xsd:complexType>
        <xsd:sequence>
          <xsd:element name="documentManagement">
            <xsd:complexType>
              <xsd:all>
                <xsd:element ref="ns2:Hub_x0020_Link" minOccurs="0"/>
                <xsd:element ref="ns2:Category" minOccurs="0"/>
                <xsd:element ref="ns2:Group" minOccurs="0"/>
                <xsd:element ref="ns2:MediaServiceMetadata" minOccurs="0"/>
                <xsd:element ref="ns2:MediaServiceFastMetadata" minOccurs="0"/>
                <xsd:element ref="ns2:MediaServiceSearchProperties" minOccurs="0"/>
                <xsd:element ref="ns2:MediaServiceObjectDetectorVersions" minOccurs="0"/>
                <xsd:element ref="ns2:Sub_x002d_Grou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7ab58-17c9-4e89-bafa-89648b546eb5" elementFormDefault="qualified">
    <xsd:import namespace="http://schemas.microsoft.com/office/2006/documentManagement/types"/>
    <xsd:import namespace="http://schemas.microsoft.com/office/infopath/2007/PartnerControls"/>
    <xsd:element name="Hub_x0020_Link" ma:index="2" nillable="true" ma:displayName="Hub Link" ma:default="1" ma:internalName="Hub_x0020_Link">
      <xsd:simpleType>
        <xsd:restriction base="dms:Boolean"/>
      </xsd:simpleType>
    </xsd:element>
    <xsd:element name="Category" ma:index="3" nillable="true" ma:displayName="Category" ma:default="Resources" ma:internalName="Category">
      <xsd:simpleType>
        <xsd:restriction base="dms:Text">
          <xsd:maxLength value="255"/>
        </xsd:restriction>
      </xsd:simpleType>
    </xsd:element>
    <xsd:element name="Group" ma:index="4" nillable="true" ma:displayName="Group" ma:default="Ministries" ma:format="Dropdown" ma:internalName="Group">
      <xsd:simpleType>
        <xsd:restriction base="dms:Text">
          <xsd:maxLength value="255"/>
        </xsd:restrictio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SearchProperties" ma:index="9" nillable="true" ma:displayName="MediaServiceSearchProperties" ma:hidden="true" ma:internalName="MediaServiceSearchProperties"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Sub_x002d_Group" ma:index="15" nillable="true" ma:displayName="Sub-Group" ma:default="About" ma:format="Dropdown" ma:internalName="Sub_x002d_Group">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1CF49C-3772-4001-8EAE-84C7F47CA103}">
  <ds:schemaRefs>
    <ds:schemaRef ds:uri="http://schemas.microsoft.com/office/2006/documentManagement/types"/>
    <ds:schemaRef ds:uri="http://schemas.microsoft.com/office/2006/metadata/properties"/>
    <ds:schemaRef ds:uri="http://purl.org/dc/elements/1.1/"/>
    <ds:schemaRef ds:uri="http://purl.org/dc/terms/"/>
    <ds:schemaRef ds:uri="http://purl.org/dc/dcmitype/"/>
    <ds:schemaRef ds:uri="74ad7a60-a188-4cb7-bafc-bd4d3bf4e5b9"/>
    <ds:schemaRef ds:uri="http://schemas.microsoft.com/office/infopath/2007/PartnerControls"/>
    <ds:schemaRef ds:uri="http://schemas.openxmlformats.org/package/2006/metadata/core-properties"/>
    <ds:schemaRef ds:uri="3a2f3b2b-9a34-497b-a24d-e74ef0cf0271"/>
    <ds:schemaRef ds:uri="http://www.w3.org/XML/1998/namespace"/>
  </ds:schemaRefs>
</ds:datastoreItem>
</file>

<file path=customXml/itemProps2.xml><?xml version="1.0" encoding="utf-8"?>
<ds:datastoreItem xmlns:ds="http://schemas.openxmlformats.org/officeDocument/2006/customXml" ds:itemID="{10C62A94-D762-40FE-9BE0-E71030B5E2CE}">
  <ds:schemaRefs>
    <ds:schemaRef ds:uri="http://schemas.microsoft.com/sharepoint/v3/contenttype/forms"/>
  </ds:schemaRefs>
</ds:datastoreItem>
</file>

<file path=customXml/itemProps3.xml><?xml version="1.0" encoding="utf-8"?>
<ds:datastoreItem xmlns:ds="http://schemas.openxmlformats.org/officeDocument/2006/customXml" ds:itemID="{66D38D30-9B66-4957-9EBF-E8AED7DD78F5}"/>
</file>

<file path=docProps/app.xml><?xml version="1.0" encoding="utf-8"?>
<Properties xmlns="http://schemas.openxmlformats.org/officeDocument/2006/extended-properties" xmlns:vt="http://schemas.openxmlformats.org/officeDocument/2006/docPropsVTypes">
  <Template>Growth Renewal Synod Office Strategy (003)</Template>
  <TotalTime>387</TotalTime>
  <Words>5691</Words>
  <Application>Microsoft Office PowerPoint</Application>
  <PresentationFormat>Widescreen</PresentationFormat>
  <Paragraphs>720</Paragraphs>
  <Slides>51</Slides>
  <Notes>51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Yu Mincho</vt:lpstr>
      <vt:lpstr>Aptos</vt:lpstr>
      <vt:lpstr>Myriad Pro</vt:lpstr>
      <vt:lpstr>Wingdings</vt:lpstr>
      <vt:lpstr>Symbol</vt:lpstr>
      <vt:lpstr>Calibri Light</vt:lpstr>
      <vt:lpstr>Arial</vt:lpstr>
      <vt:lpstr>Adventures Unlimited Script</vt:lpstr>
      <vt:lpstr>Segoe UI</vt:lpstr>
      <vt:lpstr>Calibri</vt:lpstr>
      <vt:lpstr>Office Theme</vt:lpstr>
      <vt:lpstr>1_Office Theme</vt:lpstr>
      <vt:lpstr>PowerPoint Presentation</vt:lpstr>
      <vt:lpstr>Purpose</vt:lpstr>
      <vt:lpstr>PowerPoint Presentation</vt:lpstr>
      <vt:lpstr>WARNING</vt:lpstr>
      <vt:lpstr>PowerPoint Presentation</vt:lpstr>
      <vt:lpstr>PowerPoint Presentation</vt:lpstr>
      <vt:lpstr>Definition – Person of Concern</vt:lpstr>
      <vt:lpstr>PowerPoint Presentation</vt:lpstr>
      <vt:lpstr>Are they a Person of Concern? Why?</vt:lpstr>
      <vt:lpstr>Are they a Person of Concern? Why?</vt:lpstr>
      <vt:lpstr>Pause and Reflect</vt:lpstr>
      <vt:lpstr>PowerPoint Presentation</vt:lpstr>
      <vt:lpstr>PowerPoint Presentation</vt:lpstr>
      <vt:lpstr>Safe Communities</vt:lpstr>
      <vt:lpstr>Scenario 1 </vt:lpstr>
      <vt:lpstr>Scenario 1 - Overview</vt:lpstr>
      <vt:lpstr>Pastoral Care</vt:lpstr>
      <vt:lpstr>Offender Treatment</vt:lpstr>
      <vt:lpstr>Pastoral Care for the Person of Concern</vt:lpstr>
      <vt:lpstr>PowerPoint Presentation</vt:lpstr>
      <vt:lpstr>Why offer a Safety Agreement?</vt:lpstr>
      <vt:lpstr>Risk Assessment </vt:lpstr>
      <vt:lpstr>PowerPoint Presentation</vt:lpstr>
      <vt:lpstr>PowerPoint Presentation</vt:lpstr>
      <vt:lpstr>PowerPoint Presentation</vt:lpstr>
      <vt:lpstr>PowerPoint Presentation</vt:lpstr>
      <vt:lpstr>Safety Agreement OFFERED</vt:lpstr>
      <vt:lpstr>Scenario 2</vt:lpstr>
      <vt:lpstr>Scenario 2 - Overview</vt:lpstr>
      <vt:lpstr>PowerPoint Presentation</vt:lpstr>
      <vt:lpstr>Person of Concern Monitor</vt:lpstr>
      <vt:lpstr>PowerPoint Presentation</vt:lpstr>
      <vt:lpstr>Maintaining Safety Agreements</vt:lpstr>
      <vt:lpstr>Record Keeping</vt:lpstr>
      <vt:lpstr>Breaches</vt:lpstr>
      <vt:lpstr>Person of Concern ceases attending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UCAQLD PowerPoint Template</dc:title>
  <dc:creator>Rebecca Riggs</dc:creator>
  <cp:lastModifiedBy>Natalie Lund</cp:lastModifiedBy>
  <cp:revision>21</cp:revision>
  <cp:lastPrinted>2025-03-06T06:26:54Z</cp:lastPrinted>
  <dcterms:created xsi:type="dcterms:W3CDTF">2024-02-20T07:31:31Z</dcterms:created>
  <dcterms:modified xsi:type="dcterms:W3CDTF">2025-03-27T08:44:42Z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0x010100023F22AAD13F9241942717C28803A3B7</vt:lpwstr>
  </property>
  <property fmtid="{D5CDD505-2E9C-101B-9397-08002B2CF9AE}" pid="3" name="Order">
    <vt:r8>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y fmtid="{D5CDD505-2E9C-101B-9397-08002B2CF9AE}" pid="11" name="Document_x0020_Type">
    <vt:lpwstr>40;#Tool|acbe875f-f95e-40ee-8fb5-b25e3ee78613</vt:lpwstr>
  </property>
  <property fmtid="{D5CDD505-2E9C-101B-9397-08002B2CF9AE}" pid="12" name="Document Type">
    <vt:lpwstr>40;#Tool|acbe875f-f95e-40ee-8fb5-b25e3ee78613</vt:lpwstr>
  </property>
  <property fmtid="{D5CDD505-2E9C-101B-9397-08002B2CF9AE}" pid="13" name="PolicyArea">
    <vt:lpwstr>C. Risk and Compliance</vt:lpwstr>
  </property>
  <property fmtid="{D5CDD505-2E9C-101B-9397-08002B2CF9AE}" pid="14" name="PolicySub-Area2">
    <vt:lpwstr>C2.1 Safe ministry with children policy</vt:lpwstr>
  </property>
  <property fmtid="{D5CDD505-2E9C-101B-9397-08002B2CF9AE}" pid="15" name="_SourceUrl">
    <vt:lpwstr/>
  </property>
  <property fmtid="{D5CDD505-2E9C-101B-9397-08002B2CF9AE}" pid="16" name="_SharedFileIndex">
    <vt:lpwstr/>
  </property>
  <property fmtid="{D5CDD505-2E9C-101B-9397-08002B2CF9AE}" pid="17" name="PolicySub-Area3">
    <vt:lpwstr>C2.1.1 Overseeing safe ministry with children</vt:lpwstr>
  </property>
  <property fmtid="{D5CDD505-2E9C-101B-9397-08002B2CF9AE}" pid="18" name="Website?">
    <vt:lpwstr>true</vt:lpwstr>
  </property>
  <property fmtid="{D5CDD505-2E9C-101B-9397-08002B2CF9AE}" pid="19" name="PolicySub-Area">
    <vt:lpwstr>C2 Safe Ministry</vt:lpwstr>
  </property>
  <property fmtid="{D5CDD505-2E9C-101B-9397-08002B2CF9AE}" pid="20" name="SharedWithUsers">
    <vt:lpwstr>16;#Rebecca Riggs</vt:lpwstr>
  </property>
  <property fmtid="{D5CDD505-2E9C-101B-9397-08002B2CF9AE}" pid="21" name="PolicyContact">
    <vt:lpwstr>28;#Lynde Davy</vt:lpwstr>
  </property>
  <property fmtid="{D5CDD505-2E9C-101B-9397-08002B2CF9AE}" pid="22" name="e62c86934be8429c8e3ab509573e99de">
    <vt:lpwstr>Tool|acbe875f-f95e-40ee-8fb5-b25e3ee78613</vt:lpwstr>
  </property>
</Properties>
</file>