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65"/>
  </p:notesMasterIdLst>
  <p:sldIdLst>
    <p:sldId id="260" r:id="rId5"/>
    <p:sldId id="411" r:id="rId6"/>
    <p:sldId id="406" r:id="rId7"/>
    <p:sldId id="332" r:id="rId8"/>
    <p:sldId id="402" r:id="rId9"/>
    <p:sldId id="324" r:id="rId10"/>
    <p:sldId id="355" r:id="rId11"/>
    <p:sldId id="386" r:id="rId12"/>
    <p:sldId id="325" r:id="rId13"/>
    <p:sldId id="426" r:id="rId14"/>
    <p:sldId id="434" r:id="rId15"/>
    <p:sldId id="435" r:id="rId16"/>
    <p:sldId id="326" r:id="rId17"/>
    <p:sldId id="356" r:id="rId18"/>
    <p:sldId id="327" r:id="rId19"/>
    <p:sldId id="407" r:id="rId20"/>
    <p:sldId id="280" r:id="rId21"/>
    <p:sldId id="279" r:id="rId22"/>
    <p:sldId id="334" r:id="rId23"/>
    <p:sldId id="422" r:id="rId24"/>
    <p:sldId id="369" r:id="rId25"/>
    <p:sldId id="336" r:id="rId26"/>
    <p:sldId id="370" r:id="rId27"/>
    <p:sldId id="409" r:id="rId28"/>
    <p:sldId id="413" r:id="rId29"/>
    <p:sldId id="310" r:id="rId30"/>
    <p:sldId id="306" r:id="rId31"/>
    <p:sldId id="419" r:id="rId32"/>
    <p:sldId id="307" r:id="rId33"/>
    <p:sldId id="308" r:id="rId34"/>
    <p:sldId id="312" r:id="rId35"/>
    <p:sldId id="313" r:id="rId36"/>
    <p:sldId id="301" r:id="rId37"/>
    <p:sldId id="294" r:id="rId38"/>
    <p:sldId id="295" r:id="rId39"/>
    <p:sldId id="318" r:id="rId40"/>
    <p:sldId id="314" r:id="rId41"/>
    <p:sldId id="315" r:id="rId42"/>
    <p:sldId id="420" r:id="rId43"/>
    <p:sldId id="316" r:id="rId44"/>
    <p:sldId id="319" r:id="rId45"/>
    <p:sldId id="320" r:id="rId46"/>
    <p:sldId id="421" r:id="rId47"/>
    <p:sldId id="321" r:id="rId48"/>
    <p:sldId id="366" r:id="rId49"/>
    <p:sldId id="289" r:id="rId50"/>
    <p:sldId id="427" r:id="rId51"/>
    <p:sldId id="424" r:id="rId52"/>
    <p:sldId id="358" r:id="rId53"/>
    <p:sldId id="428" r:id="rId54"/>
    <p:sldId id="362" r:id="rId55"/>
    <p:sldId id="429" r:id="rId56"/>
    <p:sldId id="361" r:id="rId57"/>
    <p:sldId id="430" r:id="rId58"/>
    <p:sldId id="359" r:id="rId59"/>
    <p:sldId id="431" r:id="rId60"/>
    <p:sldId id="290" r:id="rId61"/>
    <p:sldId id="432" r:id="rId62"/>
    <p:sldId id="417" r:id="rId63"/>
    <p:sldId id="343" r:id="rId64"/>
  </p:sldIdLst>
  <p:sldSz cx="12192000" cy="6858000"/>
  <p:notesSz cx="6858000" cy="9144000"/>
  <p:embeddedFontLst>
    <p:embeddedFont>
      <p:font typeface="Adventures Unlimited Script" panose="00000500000000000000" pitchFamily="50" charset="0"/>
      <p:regular r:id="rId66"/>
      <p:bold r:id="rId67"/>
    </p:embeddedFont>
    <p:embeddedFont>
      <p:font typeface="Myriad Pro" panose="020B0503030403020204" charset="0"/>
      <p:regular r:id="rId68"/>
      <p:bold r:id="rId6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351E5D-2D08-7B84-1255-E78097729A37}" name="Meri Stoerr" initials="MS" userId="S::Meri.Stoerr@ucaqld.com.au::31da3f60-643e-48fd-8b9d-3ed1ae4c2c3d" providerId="AD"/>
  <p188:author id="{0E9E437D-BDCC-E15A-4322-7ADD8AD85D8A}" name="Jessica Pinkerton" initials="JP" userId="S::jessica.pinkerton@ucaqld.com.au::d4538476-832d-4583-80b9-ae5962e83ace" providerId="AD"/>
  <p188:author id="{C5BF6282-56F7-0360-81BA-E99D3B1E4EC5}" name="Natalie Lund" initials="NL" userId="S::Natalie.Lund@ucaqld.com.au::61167403-f0a7-408c-8162-83faac06c16e" providerId="AD"/>
  <p188:author id="{DD148F8C-3417-444B-D2BE-2457C7AE455F}" name="Meri Stoerr" initials="MS" userId="S::meri.stoerr@ucaqld.com.au::31da3f60-643e-48fd-8b9d-3ed1ae4c2c3d" providerId="AD"/>
  <p188:author id="{064CCCA5-34C2-918E-64C1-96C18F6D9FA1}" name="Naomi Bell" initials="NB" userId="S::naomi.bell@ucaqld.com.au::6c57ea8e-d4b1-4bce-bb5f-24144554bc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FDD"/>
    <a:srgbClr val="9DD29C"/>
    <a:srgbClr val="F3E0DC"/>
    <a:srgbClr val="E1A49E"/>
    <a:srgbClr val="59984F"/>
    <a:srgbClr val="993525"/>
    <a:srgbClr val="FFFFFF"/>
    <a:srgbClr val="2C5629"/>
    <a:srgbClr val="5A9A51"/>
    <a:srgbClr val="699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6C2FA-BE18-4183-9611-49DE79FE3CB9}" v="88" dt="2025-03-27T04:15:07.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3" autoAdjust="0"/>
  </p:normalViewPr>
  <p:slideViewPr>
    <p:cSldViewPr snapToGrid="0">
      <p:cViewPr varScale="1">
        <p:scale>
          <a:sx n="92" d="100"/>
          <a:sy n="92" d="100"/>
        </p:scale>
        <p:origin x="1278" y="7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1.fntdata"/><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i Stoerr" userId="31da3f60-643e-48fd-8b9d-3ed1ae4c2c3d" providerId="ADAL" clId="{8AB510B4-BDDF-479D-924B-664DF050BBE2}"/>
    <pc:docChg chg="undo custSel modSld">
      <pc:chgData name="Meri Stoerr" userId="31da3f60-643e-48fd-8b9d-3ed1ae4c2c3d" providerId="ADAL" clId="{8AB510B4-BDDF-479D-924B-664DF050BBE2}" dt="2025-03-18T04:49:45.301" v="28" actId="20577"/>
      <pc:docMkLst>
        <pc:docMk/>
      </pc:docMkLst>
      <pc:sldChg chg="modNotesTx">
        <pc:chgData name="Meri Stoerr" userId="31da3f60-643e-48fd-8b9d-3ed1ae4c2c3d" providerId="ADAL" clId="{8AB510B4-BDDF-479D-924B-664DF050BBE2}" dt="2025-03-18T04:25:00.109" v="17" actId="20577"/>
        <pc:sldMkLst>
          <pc:docMk/>
          <pc:sldMk cId="2833834058" sldId="306"/>
        </pc:sldMkLst>
      </pc:sldChg>
      <pc:sldChg chg="modNotesTx">
        <pc:chgData name="Meri Stoerr" userId="31da3f60-643e-48fd-8b9d-3ed1ae4c2c3d" providerId="ADAL" clId="{8AB510B4-BDDF-479D-924B-664DF050BBE2}" dt="2025-03-18T04:28:54.300" v="21"/>
        <pc:sldMkLst>
          <pc:docMk/>
          <pc:sldMk cId="3908650858" sldId="307"/>
        </pc:sldMkLst>
      </pc:sldChg>
      <pc:sldChg chg="modNotesTx">
        <pc:chgData name="Meri Stoerr" userId="31da3f60-643e-48fd-8b9d-3ed1ae4c2c3d" providerId="ADAL" clId="{8AB510B4-BDDF-479D-924B-664DF050BBE2}" dt="2025-03-18T04:24:09.888" v="12" actId="5793"/>
        <pc:sldMkLst>
          <pc:docMk/>
          <pc:sldMk cId="1244715470" sldId="310"/>
        </pc:sldMkLst>
      </pc:sldChg>
      <pc:sldChg chg="modNotesTx">
        <pc:chgData name="Meri Stoerr" userId="31da3f60-643e-48fd-8b9d-3ed1ae4c2c3d" providerId="ADAL" clId="{8AB510B4-BDDF-479D-924B-664DF050BBE2}" dt="2025-03-18T04:37:41.903" v="22" actId="313"/>
        <pc:sldMkLst>
          <pc:docMk/>
          <pc:sldMk cId="3894285779" sldId="315"/>
        </pc:sldMkLst>
      </pc:sldChg>
      <pc:sldChg chg="modNotesTx">
        <pc:chgData name="Meri Stoerr" userId="31da3f60-643e-48fd-8b9d-3ed1ae4c2c3d" providerId="ADAL" clId="{8AB510B4-BDDF-479D-924B-664DF050BBE2}" dt="2025-03-18T04:49:45.301" v="28" actId="20577"/>
        <pc:sldMkLst>
          <pc:docMk/>
          <pc:sldMk cId="1247317473" sldId="320"/>
        </pc:sldMkLst>
      </pc:sldChg>
      <pc:sldChg chg="modNotesTx">
        <pc:chgData name="Meri Stoerr" userId="31da3f60-643e-48fd-8b9d-3ed1ae4c2c3d" providerId="ADAL" clId="{8AB510B4-BDDF-479D-924B-664DF050BBE2}" dt="2025-03-18T03:57:21.472" v="0" actId="6549"/>
        <pc:sldMkLst>
          <pc:docMk/>
          <pc:sldMk cId="730416808" sldId="356"/>
        </pc:sldMkLst>
      </pc:sldChg>
      <pc:sldChg chg="modNotesTx">
        <pc:chgData name="Meri Stoerr" userId="31da3f60-643e-48fd-8b9d-3ed1ae4c2c3d" providerId="ADAL" clId="{8AB510B4-BDDF-479D-924B-664DF050BBE2}" dt="2025-03-18T04:15:05.668" v="5" actId="20577"/>
        <pc:sldMkLst>
          <pc:docMk/>
          <pc:sldMk cId="758202727" sldId="370"/>
        </pc:sldMkLst>
      </pc:sldChg>
      <pc:sldChg chg="modNotesTx">
        <pc:chgData name="Meri Stoerr" userId="31da3f60-643e-48fd-8b9d-3ed1ae4c2c3d" providerId="ADAL" clId="{8AB510B4-BDDF-479D-924B-664DF050BBE2}" dt="2025-03-18T04:21:39.730" v="7"/>
        <pc:sldMkLst>
          <pc:docMk/>
          <pc:sldMk cId="3028560114" sldId="413"/>
        </pc:sldMkLst>
      </pc:sldChg>
    </pc:docChg>
  </pc:docChgLst>
  <pc:docChgLst>
    <pc:chgData name="Andrew Mckaysmith" userId="5e60266b-7fe1-4c7e-a6ca-1a6f9e537122" providerId="ADAL" clId="{6826B9D3-B168-8941-84E7-6B794A9C1ED3}"/>
    <pc:docChg chg="modSld">
      <pc:chgData name="Andrew Mckaysmith" userId="5e60266b-7fe1-4c7e-a6ca-1a6f9e537122" providerId="ADAL" clId="{6826B9D3-B168-8941-84E7-6B794A9C1ED3}" dt="2024-08-01T04:55:15.701" v="5"/>
      <pc:docMkLst>
        <pc:docMk/>
      </pc:docMkLst>
      <pc:sldChg chg="addSp delSp modSp mod">
        <pc:chgData name="Andrew Mckaysmith" userId="5e60266b-7fe1-4c7e-a6ca-1a6f9e537122" providerId="ADAL" clId="{6826B9D3-B168-8941-84E7-6B794A9C1ED3}" dt="2024-08-01T04:55:15.701" v="5"/>
        <pc:sldMkLst>
          <pc:docMk/>
          <pc:sldMk cId="719002326" sldId="260"/>
        </pc:sldMkLst>
      </pc:sldChg>
    </pc:docChg>
  </pc:docChgLst>
  <pc:docChgLst>
    <pc:chgData name="Naomi Bell" userId="S::naomi.bell@ucaqld.com.au::6c57ea8e-d4b1-4bce-bb5f-24144554bc5c" providerId="AD" clId="Web-{C7F9A753-D1CC-EBCD-5B50-69891E917B93}"/>
    <pc:docChg chg="addSld delSld modSld">
      <pc:chgData name="Naomi Bell" userId="S::naomi.bell@ucaqld.com.au::6c57ea8e-d4b1-4bce-bb5f-24144554bc5c" providerId="AD" clId="Web-{C7F9A753-D1CC-EBCD-5B50-69891E917B93}" dt="2025-02-05T03:52:27.877" v="680"/>
      <pc:docMkLst>
        <pc:docMk/>
      </pc:docMkLst>
      <pc:sldChg chg="del modNotes">
        <pc:chgData name="Naomi Bell" userId="S::naomi.bell@ucaqld.com.au::6c57ea8e-d4b1-4bce-bb5f-24144554bc5c" providerId="AD" clId="Web-{C7F9A753-D1CC-EBCD-5B50-69891E917B93}" dt="2025-02-05T03:47:05.705" v="610"/>
        <pc:sldMkLst>
          <pc:docMk/>
          <pc:sldMk cId="3691654942" sldId="276"/>
        </pc:sldMkLst>
      </pc:sldChg>
      <pc:sldChg chg="addSp delSp modSp modNotes">
        <pc:chgData name="Naomi Bell" userId="S::naomi.bell@ucaqld.com.au::6c57ea8e-d4b1-4bce-bb5f-24144554bc5c" providerId="AD" clId="Web-{C7F9A753-D1CC-EBCD-5B50-69891E917B93}" dt="2025-02-05T03:52:15.705" v="678"/>
        <pc:sldMkLst>
          <pc:docMk/>
          <pc:sldMk cId="3468164425" sldId="290"/>
        </pc:sldMkLst>
        <pc:spChg chg="mod">
          <ac:chgData name="Naomi Bell" userId="S::naomi.bell@ucaqld.com.au::6c57ea8e-d4b1-4bce-bb5f-24144554bc5c" providerId="AD" clId="Web-{C7F9A753-D1CC-EBCD-5B50-69891E917B93}" dt="2025-02-05T03:32:04.457" v="456" actId="1076"/>
          <ac:spMkLst>
            <pc:docMk/>
            <pc:sldMk cId="3468164425" sldId="290"/>
            <ac:spMk id="3" creationId="{6A23CE74-2FAF-3E1E-802B-04EB32575503}"/>
          </ac:spMkLst>
        </pc:spChg>
      </pc:sldChg>
      <pc:sldChg chg="del">
        <pc:chgData name="Naomi Bell" userId="S::naomi.bell@ucaqld.com.au::6c57ea8e-d4b1-4bce-bb5f-24144554bc5c" providerId="AD" clId="Web-{C7F9A753-D1CC-EBCD-5B50-69891E917B93}" dt="2025-02-05T01:45:57.583" v="43"/>
        <pc:sldMkLst>
          <pc:docMk/>
          <pc:sldMk cId="3119216140" sldId="291"/>
        </pc:sldMkLst>
      </pc:sldChg>
      <pc:sldChg chg="del">
        <pc:chgData name="Naomi Bell" userId="S::naomi.bell@ucaqld.com.au::6c57ea8e-d4b1-4bce-bb5f-24144554bc5c" providerId="AD" clId="Web-{C7F9A753-D1CC-EBCD-5B50-69891E917B93}" dt="2025-02-05T01:45:56.395" v="42"/>
        <pc:sldMkLst>
          <pc:docMk/>
          <pc:sldMk cId="2930373571" sldId="292"/>
        </pc:sldMkLst>
      </pc:sldChg>
      <pc:sldChg chg="modSp add replId modNotes">
        <pc:chgData name="Naomi Bell" userId="S::naomi.bell@ucaqld.com.au::6c57ea8e-d4b1-4bce-bb5f-24144554bc5c" providerId="AD" clId="Web-{C7F9A753-D1CC-EBCD-5B50-69891E917B93}" dt="2025-02-05T03:52:27.877" v="680"/>
        <pc:sldMkLst>
          <pc:docMk/>
          <pc:sldMk cId="7970065" sldId="357"/>
        </pc:sldMkLst>
      </pc:sldChg>
      <pc:sldChg chg="modSp add replId modNotes">
        <pc:chgData name="Naomi Bell" userId="S::naomi.bell@ucaqld.com.au::6c57ea8e-d4b1-4bce-bb5f-24144554bc5c" providerId="AD" clId="Web-{C7F9A753-D1CC-EBCD-5B50-69891E917B93}" dt="2025-02-05T03:52:12.923" v="677"/>
        <pc:sldMkLst>
          <pc:docMk/>
          <pc:sldMk cId="1875872723" sldId="358"/>
        </pc:sldMkLst>
        <pc:spChg chg="mod">
          <ac:chgData name="Naomi Bell" userId="S::naomi.bell@ucaqld.com.au::6c57ea8e-d4b1-4bce-bb5f-24144554bc5c" providerId="AD" clId="Web-{C7F9A753-D1CC-EBCD-5B50-69891E917B93}" dt="2025-02-05T02:03:16.182" v="144" actId="20577"/>
          <ac:spMkLst>
            <pc:docMk/>
            <pc:sldMk cId="1875872723" sldId="358"/>
            <ac:spMk id="3" creationId="{EDD7D2EA-0998-9455-DA27-159E27F4EEE3}"/>
          </ac:spMkLst>
        </pc:spChg>
      </pc:sldChg>
      <pc:sldChg chg="modSp add replId modNotes">
        <pc:chgData name="Naomi Bell" userId="S::naomi.bell@ucaqld.com.au::6c57ea8e-d4b1-4bce-bb5f-24144554bc5c" providerId="AD" clId="Web-{C7F9A753-D1CC-EBCD-5B50-69891E917B93}" dt="2025-02-05T03:51:52.642" v="673"/>
        <pc:sldMkLst>
          <pc:docMk/>
          <pc:sldMk cId="3167131204" sldId="359"/>
        </pc:sldMkLst>
        <pc:spChg chg="mod">
          <ac:chgData name="Naomi Bell" userId="S::naomi.bell@ucaqld.com.au::6c57ea8e-d4b1-4bce-bb5f-24144554bc5c" providerId="AD" clId="Web-{C7F9A753-D1CC-EBCD-5B50-69891E917B93}" dt="2025-02-05T03:31:44.784" v="453" actId="1076"/>
          <ac:spMkLst>
            <pc:docMk/>
            <pc:sldMk cId="3167131204" sldId="359"/>
            <ac:spMk id="3" creationId="{29A08621-5B93-0768-2E23-5E950FDD90A9}"/>
          </ac:spMkLst>
        </pc:spChg>
      </pc:sldChg>
      <pc:sldChg chg="modSp add replId modNotes">
        <pc:chgData name="Naomi Bell" userId="S::naomi.bell@ucaqld.com.au::6c57ea8e-d4b1-4bce-bb5f-24144554bc5c" providerId="AD" clId="Web-{C7F9A753-D1CC-EBCD-5B50-69891E917B93}" dt="2025-02-05T03:51:58.861" v="674"/>
        <pc:sldMkLst>
          <pc:docMk/>
          <pc:sldMk cId="643316289" sldId="360"/>
        </pc:sldMkLst>
      </pc:sldChg>
      <pc:sldChg chg="modSp add replId modNotes">
        <pc:chgData name="Naomi Bell" userId="S::naomi.bell@ucaqld.com.au::6c57ea8e-d4b1-4bce-bb5f-24144554bc5c" providerId="AD" clId="Web-{C7F9A753-D1CC-EBCD-5B50-69891E917B93}" dt="2025-02-05T03:52:05.876" v="675"/>
        <pc:sldMkLst>
          <pc:docMk/>
          <pc:sldMk cId="712075718" sldId="361"/>
        </pc:sldMkLst>
        <pc:spChg chg="mod">
          <ac:chgData name="Naomi Bell" userId="S::naomi.bell@ucaqld.com.au::6c57ea8e-d4b1-4bce-bb5f-24144554bc5c" providerId="AD" clId="Web-{C7F9A753-D1CC-EBCD-5B50-69891E917B93}" dt="2025-02-05T03:32:30.505" v="468" actId="20577"/>
          <ac:spMkLst>
            <pc:docMk/>
            <pc:sldMk cId="712075718" sldId="361"/>
            <ac:spMk id="3" creationId="{555584BA-EB41-86D4-9E08-B33C23B07D16}"/>
          </ac:spMkLst>
        </pc:spChg>
      </pc:sldChg>
      <pc:sldChg chg="modSp add replId modNotes">
        <pc:chgData name="Naomi Bell" userId="S::naomi.bell@ucaqld.com.au::6c57ea8e-d4b1-4bce-bb5f-24144554bc5c" providerId="AD" clId="Web-{C7F9A753-D1CC-EBCD-5B50-69891E917B93}" dt="2025-02-05T03:51:45.907" v="672"/>
        <pc:sldMkLst>
          <pc:docMk/>
          <pc:sldMk cId="1487979211" sldId="362"/>
        </pc:sldMkLst>
        <pc:spChg chg="mod">
          <ac:chgData name="Naomi Bell" userId="S::naomi.bell@ucaqld.com.au::6c57ea8e-d4b1-4bce-bb5f-24144554bc5c" providerId="AD" clId="Web-{C7F9A753-D1CC-EBCD-5B50-69891E917B93}" dt="2025-02-05T03:35:23.948" v="501" actId="1076"/>
          <ac:spMkLst>
            <pc:docMk/>
            <pc:sldMk cId="1487979211" sldId="362"/>
            <ac:spMk id="3" creationId="{B33F7264-F9D2-167D-F10F-21228D5EBEB3}"/>
          </ac:spMkLst>
        </pc:spChg>
      </pc:sldChg>
      <pc:sldChg chg="modSp add replId modNotes">
        <pc:chgData name="Naomi Bell" userId="S::naomi.bell@ucaqld.com.au::6c57ea8e-d4b1-4bce-bb5f-24144554bc5c" providerId="AD" clId="Web-{C7F9A753-D1CC-EBCD-5B50-69891E917B93}" dt="2025-02-05T03:51:38.985" v="671"/>
        <pc:sldMkLst>
          <pc:docMk/>
          <pc:sldMk cId="2301677815" sldId="363"/>
        </pc:sldMkLst>
      </pc:sldChg>
      <pc:sldChg chg="modSp add replId modNotes">
        <pc:chgData name="Naomi Bell" userId="S::naomi.bell@ucaqld.com.au::6c57ea8e-d4b1-4bce-bb5f-24144554bc5c" providerId="AD" clId="Web-{C7F9A753-D1CC-EBCD-5B50-69891E917B93}" dt="2025-02-05T03:51:30.328" v="670"/>
        <pc:sldMkLst>
          <pc:docMk/>
          <pc:sldMk cId="1143103822" sldId="364"/>
        </pc:sldMkLst>
      </pc:sldChg>
      <pc:sldChg chg="modSp add replId modNotes">
        <pc:chgData name="Naomi Bell" userId="S::naomi.bell@ucaqld.com.au::6c57ea8e-d4b1-4bce-bb5f-24144554bc5c" providerId="AD" clId="Web-{C7F9A753-D1CC-EBCD-5B50-69891E917B93}" dt="2025-02-05T03:50:23.665" v="669"/>
        <pc:sldMkLst>
          <pc:docMk/>
          <pc:sldMk cId="4268699657" sldId="365"/>
        </pc:sldMkLst>
      </pc:sldChg>
    </pc:docChg>
  </pc:docChgLst>
  <pc:docChgLst>
    <pc:chgData name="Lynde Davy" userId="829e9da7-49e4-4a8d-93b7-e8b05a7a527c" providerId="ADAL" clId="{BFC66645-66DE-4CDF-AD08-546A70F4E7EB}"/>
    <pc:docChg chg="undo custSel modSld">
      <pc:chgData name="Lynde Davy" userId="829e9da7-49e4-4a8d-93b7-e8b05a7a527c" providerId="ADAL" clId="{BFC66645-66DE-4CDF-AD08-546A70F4E7EB}" dt="2025-01-24T07:12:04.528" v="270" actId="20577"/>
      <pc:docMkLst>
        <pc:docMk/>
      </pc:docMkLst>
      <pc:sldChg chg="modNotesTx">
        <pc:chgData name="Lynde Davy" userId="829e9da7-49e4-4a8d-93b7-e8b05a7a527c" providerId="ADAL" clId="{BFC66645-66DE-4CDF-AD08-546A70F4E7EB}" dt="2025-01-24T07:12:04.528" v="270" actId="20577"/>
        <pc:sldMkLst>
          <pc:docMk/>
          <pc:sldMk cId="1552705211" sldId="296"/>
        </pc:sldMkLst>
      </pc:sldChg>
      <pc:sldChg chg="modNotesTx">
        <pc:chgData name="Lynde Davy" userId="829e9da7-49e4-4a8d-93b7-e8b05a7a527c" providerId="ADAL" clId="{BFC66645-66DE-4CDF-AD08-546A70F4E7EB}" dt="2025-01-24T06:55:00.233" v="83" actId="20577"/>
        <pc:sldMkLst>
          <pc:docMk/>
          <pc:sldMk cId="3911408703" sldId="325"/>
        </pc:sldMkLst>
      </pc:sldChg>
      <pc:sldChg chg="modNotesTx">
        <pc:chgData name="Lynde Davy" userId="829e9da7-49e4-4a8d-93b7-e8b05a7a527c" providerId="ADAL" clId="{BFC66645-66DE-4CDF-AD08-546A70F4E7EB}" dt="2025-01-24T06:57:08.599" v="150" actId="20577"/>
        <pc:sldMkLst>
          <pc:docMk/>
          <pc:sldMk cId="2152090875" sldId="327"/>
        </pc:sldMkLst>
      </pc:sldChg>
    </pc:docChg>
  </pc:docChgLst>
  <pc:docChgLst>
    <pc:chgData name="Peter Richmond" userId="S::peter.richmond@ucaqld.com.au::26b613b8-46d6-4308-b43e-fa8f3edb9ec6" providerId="AD" clId="Web-{4C3F4F7F-D732-4873-64B4-B8A3CB2B194C}"/>
    <pc:docChg chg="modSld">
      <pc:chgData name="Peter Richmond" userId="S::peter.richmond@ucaqld.com.au::26b613b8-46d6-4308-b43e-fa8f3edb9ec6" providerId="AD" clId="Web-{4C3F4F7F-D732-4873-64B4-B8A3CB2B194C}" dt="2025-02-25T00:03:24.449" v="12" actId="20577"/>
      <pc:docMkLst>
        <pc:docMk/>
      </pc:docMkLst>
      <pc:sldChg chg="modSp">
        <pc:chgData name="Peter Richmond" userId="S::peter.richmond@ucaqld.com.au::26b613b8-46d6-4308-b43e-fa8f3edb9ec6" providerId="AD" clId="Web-{4C3F4F7F-D732-4873-64B4-B8A3CB2B194C}" dt="2025-02-24T23:39:10.407" v="8" actId="14100"/>
        <pc:sldMkLst>
          <pc:docMk/>
          <pc:sldMk cId="4278643829" sldId="434"/>
        </pc:sldMkLst>
        <pc:spChg chg="mod">
          <ac:chgData name="Peter Richmond" userId="S::peter.richmond@ucaqld.com.au::26b613b8-46d6-4308-b43e-fa8f3edb9ec6" providerId="AD" clId="Web-{4C3F4F7F-D732-4873-64B4-B8A3CB2B194C}" dt="2025-02-24T23:39:10.407" v="8" actId="14100"/>
          <ac:spMkLst>
            <pc:docMk/>
            <pc:sldMk cId="4278643829" sldId="434"/>
            <ac:spMk id="3" creationId="{48E40C61-1A1F-F4A3-643A-254BC550FB62}"/>
          </ac:spMkLst>
        </pc:spChg>
      </pc:sldChg>
      <pc:sldChg chg="modSp">
        <pc:chgData name="Peter Richmond" userId="S::peter.richmond@ucaqld.com.au::26b613b8-46d6-4308-b43e-fa8f3edb9ec6" providerId="AD" clId="Web-{4C3F4F7F-D732-4873-64B4-B8A3CB2B194C}" dt="2025-02-25T00:03:24.449" v="12" actId="20577"/>
        <pc:sldMkLst>
          <pc:docMk/>
          <pc:sldMk cId="451784014" sldId="435"/>
        </pc:sldMkLst>
        <pc:spChg chg="mod">
          <ac:chgData name="Peter Richmond" userId="S::peter.richmond@ucaqld.com.au::26b613b8-46d6-4308-b43e-fa8f3edb9ec6" providerId="AD" clId="Web-{4C3F4F7F-D732-4873-64B4-B8A3CB2B194C}" dt="2025-02-25T00:03:24.449" v="12" actId="20577"/>
          <ac:spMkLst>
            <pc:docMk/>
            <pc:sldMk cId="451784014" sldId="435"/>
            <ac:spMk id="3" creationId="{9CCA1D86-C1BB-3CE2-D094-F7F4F6976B2F}"/>
          </ac:spMkLst>
        </pc:spChg>
      </pc:sldChg>
    </pc:docChg>
  </pc:docChgLst>
  <pc:docChgLst>
    <pc:chgData name="Sam Keegan" userId="69125170-51c1-45d9-b041-bf2dc6171af3" providerId="ADAL" clId="{FE75B26D-8CE6-4557-8099-414322DDEBAE}"/>
    <pc:docChg chg="undo custSel modMainMaster">
      <pc:chgData name="Sam Keegan" userId="69125170-51c1-45d9-b041-bf2dc6171af3" providerId="ADAL" clId="{FE75B26D-8CE6-4557-8099-414322DDEBAE}" dt="2024-08-28T06:56:47.356" v="5" actId="14100"/>
      <pc:docMkLst>
        <pc:docMk/>
      </pc:docMkLst>
      <pc:sldMasterChg chg="modSldLayout">
        <pc:chgData name="Sam Keegan" userId="69125170-51c1-45d9-b041-bf2dc6171af3" providerId="ADAL" clId="{FE75B26D-8CE6-4557-8099-414322DDEBAE}" dt="2024-08-28T06:56:47.356" v="5" actId="14100"/>
        <pc:sldMasterMkLst>
          <pc:docMk/>
          <pc:sldMasterMk cId="3639794626" sldId="2147483660"/>
        </pc:sldMasterMkLst>
        <pc:sldLayoutChg chg="modSp mod">
          <pc:chgData name="Sam Keegan" userId="69125170-51c1-45d9-b041-bf2dc6171af3" providerId="ADAL" clId="{FE75B26D-8CE6-4557-8099-414322DDEBAE}" dt="2024-08-28T06:56:47.356" v="5" actId="14100"/>
          <pc:sldLayoutMkLst>
            <pc:docMk/>
            <pc:sldMasterMk cId="3639794626" sldId="2147483660"/>
            <pc:sldLayoutMk cId="1999349812" sldId="2147483663"/>
          </pc:sldLayoutMkLst>
        </pc:sldLayoutChg>
      </pc:sldMasterChg>
    </pc:docChg>
  </pc:docChgLst>
  <pc:docChgLst>
    <pc:chgData name="Meri Stoerr" userId="31da3f60-643e-48fd-8b9d-3ed1ae4c2c3d" providerId="ADAL" clId="{ED7E3C80-8378-45A9-AF4B-30DEB68C595A}"/>
    <pc:docChg chg="undo redo custSel addSld delSld modSld sldOrd">
      <pc:chgData name="Meri Stoerr" userId="31da3f60-643e-48fd-8b9d-3ed1ae4c2c3d" providerId="ADAL" clId="{ED7E3C80-8378-45A9-AF4B-30DEB68C595A}" dt="2025-02-21T06:12:06.399" v="685" actId="47"/>
      <pc:docMkLst>
        <pc:docMk/>
      </pc:docMkLst>
      <pc:sldChg chg="add del modNotesTx">
        <pc:chgData name="Meri Stoerr" userId="31da3f60-643e-48fd-8b9d-3ed1ae4c2c3d" providerId="ADAL" clId="{ED7E3C80-8378-45A9-AF4B-30DEB68C595A}" dt="2025-02-21T05:41:59.682" v="681" actId="47"/>
        <pc:sldMkLst>
          <pc:docMk/>
          <pc:sldMk cId="2585310814" sldId="279"/>
        </pc:sldMkLst>
      </pc:sldChg>
      <pc:sldChg chg="addSp modSp mod modNotesTx">
        <pc:chgData name="Meri Stoerr" userId="31da3f60-643e-48fd-8b9d-3ed1ae4c2c3d" providerId="ADAL" clId="{ED7E3C80-8378-45A9-AF4B-30DEB68C595A}" dt="2025-02-21T04:43:16.957" v="297" actId="1076"/>
        <pc:sldMkLst>
          <pc:docMk/>
          <pc:sldMk cId="3490722554" sldId="289"/>
        </pc:sldMkLst>
        <pc:picChg chg="add mod modCrop">
          <ac:chgData name="Meri Stoerr" userId="31da3f60-643e-48fd-8b9d-3ed1ae4c2c3d" providerId="ADAL" clId="{ED7E3C80-8378-45A9-AF4B-30DEB68C595A}" dt="2025-02-21T04:43:16.957" v="297" actId="1076"/>
          <ac:picMkLst>
            <pc:docMk/>
            <pc:sldMk cId="3490722554" sldId="289"/>
            <ac:picMk id="5" creationId="{307968DB-DE86-5841-8764-E3839277E96E}"/>
          </ac:picMkLst>
        </pc:picChg>
      </pc:sldChg>
      <pc:sldChg chg="modSp mod">
        <pc:chgData name="Meri Stoerr" userId="31da3f60-643e-48fd-8b9d-3ed1ae4c2c3d" providerId="ADAL" clId="{ED7E3C80-8378-45A9-AF4B-30DEB68C595A}" dt="2025-02-21T02:07:34.895" v="26" actId="113"/>
        <pc:sldMkLst>
          <pc:docMk/>
          <pc:sldMk cId="3468164425" sldId="290"/>
        </pc:sldMkLst>
        <pc:spChg chg="mod">
          <ac:chgData name="Meri Stoerr" userId="31da3f60-643e-48fd-8b9d-3ed1ae4c2c3d" providerId="ADAL" clId="{ED7E3C80-8378-45A9-AF4B-30DEB68C595A}" dt="2025-02-21T02:07:34.895" v="26" actId="113"/>
          <ac:spMkLst>
            <pc:docMk/>
            <pc:sldMk cId="3468164425" sldId="290"/>
            <ac:spMk id="3" creationId="{6A23CE74-2FAF-3E1E-802B-04EB32575503}"/>
          </ac:spMkLst>
        </pc:spChg>
      </pc:sldChg>
      <pc:sldChg chg="modNotesTx">
        <pc:chgData name="Meri Stoerr" userId="31da3f60-643e-48fd-8b9d-3ed1ae4c2c3d" providerId="ADAL" clId="{ED7E3C80-8378-45A9-AF4B-30DEB68C595A}" dt="2025-02-21T03:37:13.433" v="53" actId="20577"/>
        <pc:sldMkLst>
          <pc:docMk/>
          <pc:sldMk cId="2683129564" sldId="294"/>
        </pc:sldMkLst>
      </pc:sldChg>
      <pc:sldChg chg="modSp mod">
        <pc:chgData name="Meri Stoerr" userId="31da3f60-643e-48fd-8b9d-3ed1ae4c2c3d" providerId="ADAL" clId="{ED7E3C80-8378-45A9-AF4B-30DEB68C595A}" dt="2025-02-20T05:41:13.834" v="11" actId="207"/>
        <pc:sldMkLst>
          <pc:docMk/>
          <pc:sldMk cId="1244715470" sldId="310"/>
        </pc:sldMkLst>
        <pc:graphicFrameChg chg="modGraphic">
          <ac:chgData name="Meri Stoerr" userId="31da3f60-643e-48fd-8b9d-3ed1ae4c2c3d" providerId="ADAL" clId="{ED7E3C80-8378-45A9-AF4B-30DEB68C595A}" dt="2025-02-20T05:41:13.834" v="11" actId="207"/>
          <ac:graphicFrameMkLst>
            <pc:docMk/>
            <pc:sldMk cId="1244715470" sldId="310"/>
            <ac:graphicFrameMk id="14" creationId="{3109E9C2-4708-CCCA-88E8-4FD0DA63BB1E}"/>
          </ac:graphicFrameMkLst>
        </pc:graphicFrameChg>
      </pc:sldChg>
      <pc:sldChg chg="modNotesTx">
        <pc:chgData name="Meri Stoerr" userId="31da3f60-643e-48fd-8b9d-3ed1ae4c2c3d" providerId="ADAL" clId="{ED7E3C80-8378-45A9-AF4B-30DEB68C595A}" dt="2025-02-21T03:53:17.498" v="71" actId="20577"/>
        <pc:sldMkLst>
          <pc:docMk/>
          <pc:sldMk cId="3894285779" sldId="315"/>
        </pc:sldMkLst>
      </pc:sldChg>
      <pc:sldChg chg="modNotesTx">
        <pc:chgData name="Meri Stoerr" userId="31da3f60-643e-48fd-8b9d-3ed1ae4c2c3d" providerId="ADAL" clId="{ED7E3C80-8378-45A9-AF4B-30DEB68C595A}" dt="2025-02-21T04:41:04.359" v="284" actId="20577"/>
        <pc:sldMkLst>
          <pc:docMk/>
          <pc:sldMk cId="3880380621" sldId="321"/>
        </pc:sldMkLst>
      </pc:sldChg>
      <pc:sldChg chg="addSp delSp modSp mod delAnim modAnim">
        <pc:chgData name="Meri Stoerr" userId="31da3f60-643e-48fd-8b9d-3ed1ae4c2c3d" providerId="ADAL" clId="{ED7E3C80-8378-45A9-AF4B-30DEB68C595A}" dt="2025-02-21T03:19:31.568" v="49" actId="478"/>
        <pc:sldMkLst>
          <pc:docMk/>
          <pc:sldMk cId="3101273566" sldId="326"/>
        </pc:sldMkLst>
      </pc:sldChg>
      <pc:sldChg chg="modSp mod">
        <pc:chgData name="Meri Stoerr" userId="31da3f60-643e-48fd-8b9d-3ed1ae4c2c3d" providerId="ADAL" clId="{ED7E3C80-8378-45A9-AF4B-30DEB68C595A}" dt="2025-02-21T04:48:19.779" v="426" actId="20577"/>
        <pc:sldMkLst>
          <pc:docMk/>
          <pc:sldMk cId="3167131204" sldId="359"/>
        </pc:sldMkLst>
        <pc:spChg chg="mod">
          <ac:chgData name="Meri Stoerr" userId="31da3f60-643e-48fd-8b9d-3ed1ae4c2c3d" providerId="ADAL" clId="{ED7E3C80-8378-45A9-AF4B-30DEB68C595A}" dt="2025-02-21T04:48:19.779" v="426" actId="20577"/>
          <ac:spMkLst>
            <pc:docMk/>
            <pc:sldMk cId="3167131204" sldId="359"/>
            <ac:spMk id="3" creationId="{29A08621-5B93-0768-2E23-5E950FDD90A9}"/>
          </ac:spMkLst>
        </pc:spChg>
      </pc:sldChg>
      <pc:sldChg chg="modSp mod">
        <pc:chgData name="Meri Stoerr" userId="31da3f60-643e-48fd-8b9d-3ed1ae4c2c3d" providerId="ADAL" clId="{ED7E3C80-8378-45A9-AF4B-30DEB68C595A}" dt="2025-02-21T04:15:00.847" v="278" actId="6549"/>
        <pc:sldMkLst>
          <pc:docMk/>
          <pc:sldMk cId="712075718" sldId="361"/>
        </pc:sldMkLst>
        <pc:spChg chg="mod">
          <ac:chgData name="Meri Stoerr" userId="31da3f60-643e-48fd-8b9d-3ed1ae4c2c3d" providerId="ADAL" clId="{ED7E3C80-8378-45A9-AF4B-30DEB68C595A}" dt="2025-02-21T04:15:00.847" v="278" actId="6549"/>
          <ac:spMkLst>
            <pc:docMk/>
            <pc:sldMk cId="712075718" sldId="361"/>
            <ac:spMk id="3" creationId="{555584BA-EB41-86D4-9E08-B33C23B07D16}"/>
          </ac:spMkLst>
        </pc:spChg>
      </pc:sldChg>
      <pc:sldChg chg="modSp mod modNotesTx">
        <pc:chgData name="Meri Stoerr" userId="31da3f60-643e-48fd-8b9d-3ed1ae4c2c3d" providerId="ADAL" clId="{ED7E3C80-8378-45A9-AF4B-30DEB68C595A}" dt="2025-02-21T04:47:22.392" v="403" actId="5793"/>
        <pc:sldMkLst>
          <pc:docMk/>
          <pc:sldMk cId="1487979211" sldId="362"/>
        </pc:sldMkLst>
        <pc:spChg chg="mod">
          <ac:chgData name="Meri Stoerr" userId="31da3f60-643e-48fd-8b9d-3ed1ae4c2c3d" providerId="ADAL" clId="{ED7E3C80-8378-45A9-AF4B-30DEB68C595A}" dt="2025-02-21T04:44:53.007" v="305" actId="20577"/>
          <ac:spMkLst>
            <pc:docMk/>
            <pc:sldMk cId="1487979211" sldId="362"/>
            <ac:spMk id="3" creationId="{B33F7264-F9D2-167D-F10F-21228D5EBEB3}"/>
          </ac:spMkLst>
        </pc:spChg>
      </pc:sldChg>
      <pc:sldChg chg="addSp delSp modSp del mod modNotesTx">
        <pc:chgData name="Meri Stoerr" userId="31da3f60-643e-48fd-8b9d-3ed1ae4c2c3d" providerId="ADAL" clId="{ED7E3C80-8378-45A9-AF4B-30DEB68C595A}" dt="2025-02-21T05:32:20.988" v="563" actId="47"/>
        <pc:sldMkLst>
          <pc:docMk/>
          <pc:sldMk cId="395855559" sldId="408"/>
        </pc:sldMkLst>
      </pc:sldChg>
      <pc:sldChg chg="modSp mod">
        <pc:chgData name="Meri Stoerr" userId="31da3f60-643e-48fd-8b9d-3ed1ae4c2c3d" providerId="ADAL" clId="{ED7E3C80-8378-45A9-AF4B-30DEB68C595A}" dt="2025-02-20T05:43:16.159" v="17" actId="1076"/>
        <pc:sldMkLst>
          <pc:docMk/>
          <pc:sldMk cId="3028560114" sldId="413"/>
        </pc:sldMkLst>
      </pc:sldChg>
      <pc:sldChg chg="new del">
        <pc:chgData name="Meri Stoerr" userId="31da3f60-643e-48fd-8b9d-3ed1ae4c2c3d" providerId="ADAL" clId="{ED7E3C80-8378-45A9-AF4B-30DEB68C595A}" dt="2025-02-21T05:27:57.458" v="525" actId="47"/>
        <pc:sldMkLst>
          <pc:docMk/>
          <pc:sldMk cId="3156181022" sldId="425"/>
        </pc:sldMkLst>
      </pc:sldChg>
      <pc:sldChg chg="delSp modSp add mod">
        <pc:chgData name="Meri Stoerr" userId="31da3f60-643e-48fd-8b9d-3ed1ae4c2c3d" providerId="ADAL" clId="{ED7E3C80-8378-45A9-AF4B-30DEB68C595A}" dt="2025-02-21T05:35:22.187" v="578" actId="207"/>
        <pc:sldMkLst>
          <pc:docMk/>
          <pc:sldMk cId="736936260" sldId="426"/>
        </pc:sldMkLst>
        <pc:spChg chg="mod">
          <ac:chgData name="Meri Stoerr" userId="31da3f60-643e-48fd-8b9d-3ed1ae4c2c3d" providerId="ADAL" clId="{ED7E3C80-8378-45A9-AF4B-30DEB68C595A}" dt="2025-02-21T05:35:22.187" v="578" actId="207"/>
          <ac:spMkLst>
            <pc:docMk/>
            <pc:sldMk cId="736936260" sldId="426"/>
            <ac:spMk id="3" creationId="{47C9D42B-8939-9A89-131F-EDBAE628D6FB}"/>
          </ac:spMkLst>
        </pc:spChg>
      </pc:sldChg>
      <pc:sldChg chg="add del ord">
        <pc:chgData name="Meri Stoerr" userId="31da3f60-643e-48fd-8b9d-3ed1ae4c2c3d" providerId="ADAL" clId="{ED7E3C80-8378-45A9-AF4B-30DEB68C595A}" dt="2025-02-21T05:42:07.230" v="682" actId="47"/>
        <pc:sldMkLst>
          <pc:docMk/>
          <pc:sldMk cId="3773093046" sldId="427"/>
        </pc:sldMkLst>
      </pc:sldChg>
      <pc:sldChg chg="modSp add del mod">
        <pc:chgData name="Meri Stoerr" userId="31da3f60-643e-48fd-8b9d-3ed1ae4c2c3d" providerId="ADAL" clId="{ED7E3C80-8378-45A9-AF4B-30DEB68C595A}" dt="2025-02-21T06:12:06.399" v="685" actId="47"/>
        <pc:sldMkLst>
          <pc:docMk/>
          <pc:sldMk cId="3733785934" sldId="428"/>
        </pc:sldMkLst>
      </pc:sldChg>
    </pc:docChg>
  </pc:docChgLst>
  <pc:docChgLst>
    <pc:chgData name="Natalie Lund" userId="61167403-f0a7-408c-8162-83faac06c16e" providerId="ADAL" clId="{20438C4C-EB83-45F9-ADF4-ABDAE84B81B3}"/>
    <pc:docChg chg="undo custSel addSld delSld modSld sldOrd">
      <pc:chgData name="Natalie Lund" userId="61167403-f0a7-408c-8162-83faac06c16e" providerId="ADAL" clId="{20438C4C-EB83-45F9-ADF4-ABDAE84B81B3}" dt="2025-03-06T01:36:09.977" v="40215" actId="20577"/>
      <pc:docMkLst>
        <pc:docMk/>
      </pc:docMkLst>
      <pc:sldChg chg="modNotesTx">
        <pc:chgData name="Natalie Lund" userId="61167403-f0a7-408c-8162-83faac06c16e" providerId="ADAL" clId="{20438C4C-EB83-45F9-ADF4-ABDAE84B81B3}" dt="2025-02-21T05:16:45.478" v="34673" actId="6549"/>
        <pc:sldMkLst>
          <pc:docMk/>
          <pc:sldMk cId="719002326" sldId="260"/>
        </pc:sldMkLst>
      </pc:sldChg>
      <pc:sldChg chg="addSp delSp modSp del mod modNotesTx">
        <pc:chgData name="Natalie Lund" userId="61167403-f0a7-408c-8162-83faac06c16e" providerId="ADAL" clId="{20438C4C-EB83-45F9-ADF4-ABDAE84B81B3}" dt="2025-02-20T04:56:04.979" v="15283" actId="47"/>
        <pc:sldMkLst>
          <pc:docMk/>
          <pc:sldMk cId="4109302626" sldId="278"/>
        </pc:sldMkLst>
      </pc:sldChg>
      <pc:sldChg chg="modNotesTx">
        <pc:chgData name="Natalie Lund" userId="61167403-f0a7-408c-8162-83faac06c16e" providerId="ADAL" clId="{20438C4C-EB83-45F9-ADF4-ABDAE84B81B3}" dt="2025-02-21T05:39:24.519" v="35652" actId="20577"/>
        <pc:sldMkLst>
          <pc:docMk/>
          <pc:sldMk cId="2585310814" sldId="279"/>
        </pc:sldMkLst>
      </pc:sldChg>
      <pc:sldChg chg="modNotesTx">
        <pc:chgData name="Natalie Lund" userId="61167403-f0a7-408c-8162-83faac06c16e" providerId="ADAL" clId="{20438C4C-EB83-45F9-ADF4-ABDAE84B81B3}" dt="2025-02-21T05:32:32.907" v="35044" actId="20577"/>
        <pc:sldMkLst>
          <pc:docMk/>
          <pc:sldMk cId="4225383216" sldId="280"/>
        </pc:sldMkLst>
      </pc:sldChg>
      <pc:sldChg chg="del">
        <pc:chgData name="Natalie Lund" userId="61167403-f0a7-408c-8162-83faac06c16e" providerId="ADAL" clId="{20438C4C-EB83-45F9-ADF4-ABDAE84B81B3}" dt="2025-02-13T09:09:32.508" v="7214" actId="47"/>
        <pc:sldMkLst>
          <pc:docMk/>
          <pc:sldMk cId="2814872556" sldId="281"/>
        </pc:sldMkLst>
      </pc:sldChg>
      <pc:sldChg chg="modSp mod ord modNotesTx">
        <pc:chgData name="Natalie Lund" userId="61167403-f0a7-408c-8162-83faac06c16e" providerId="ADAL" clId="{20438C4C-EB83-45F9-ADF4-ABDAE84B81B3}" dt="2025-02-21T06:04:44.900" v="36333" actId="20577"/>
        <pc:sldMkLst>
          <pc:docMk/>
          <pc:sldMk cId="3490722554" sldId="289"/>
        </pc:sldMkLst>
        <pc:spChg chg="mod">
          <ac:chgData name="Natalie Lund" userId="61167403-f0a7-408c-8162-83faac06c16e" providerId="ADAL" clId="{20438C4C-EB83-45F9-ADF4-ABDAE84B81B3}" dt="2025-02-20T22:50:53.010" v="25184" actId="207"/>
          <ac:spMkLst>
            <pc:docMk/>
            <pc:sldMk cId="3490722554" sldId="289"/>
            <ac:spMk id="3" creationId="{5231B256-145B-4561-37B4-9BBD3746131A}"/>
          </ac:spMkLst>
        </pc:spChg>
      </pc:sldChg>
      <pc:sldChg chg="addSp delSp modSp mod ord modNotesTx">
        <pc:chgData name="Natalie Lund" userId="61167403-f0a7-408c-8162-83faac06c16e" providerId="ADAL" clId="{20438C4C-EB83-45F9-ADF4-ABDAE84B81B3}" dt="2025-02-21T06:19:09.666" v="36853" actId="20577"/>
        <pc:sldMkLst>
          <pc:docMk/>
          <pc:sldMk cId="3468164425" sldId="290"/>
        </pc:sldMkLst>
        <pc:spChg chg="mod">
          <ac:chgData name="Natalie Lund" userId="61167403-f0a7-408c-8162-83faac06c16e" providerId="ADAL" clId="{20438C4C-EB83-45F9-ADF4-ABDAE84B81B3}" dt="2025-02-21T05:05:30.045" v="34661" actId="20577"/>
          <ac:spMkLst>
            <pc:docMk/>
            <pc:sldMk cId="3468164425" sldId="290"/>
            <ac:spMk id="3" creationId="{6A23CE74-2FAF-3E1E-802B-04EB32575503}"/>
          </ac:spMkLst>
        </pc:spChg>
      </pc:sldChg>
      <pc:sldChg chg="modNotesTx">
        <pc:chgData name="Natalie Lund" userId="61167403-f0a7-408c-8162-83faac06c16e" providerId="ADAL" clId="{20438C4C-EB83-45F9-ADF4-ABDAE84B81B3}" dt="2025-02-21T02:09:38.627" v="30240" actId="6549"/>
        <pc:sldMkLst>
          <pc:docMk/>
          <pc:sldMk cId="2683129564" sldId="294"/>
        </pc:sldMkLst>
      </pc:sldChg>
      <pc:sldChg chg="modSp mod modNotesTx">
        <pc:chgData name="Natalie Lund" userId="61167403-f0a7-408c-8162-83faac06c16e" providerId="ADAL" clId="{20438C4C-EB83-45F9-ADF4-ABDAE84B81B3}" dt="2025-02-21T04:26:06.766" v="34292" actId="20577"/>
        <pc:sldMkLst>
          <pc:docMk/>
          <pc:sldMk cId="2802666915" sldId="295"/>
        </pc:sldMkLst>
        <pc:spChg chg="mod">
          <ac:chgData name="Natalie Lund" userId="61167403-f0a7-408c-8162-83faac06c16e" providerId="ADAL" clId="{20438C4C-EB83-45F9-ADF4-ABDAE84B81B3}" dt="2025-02-21T04:25:58.331" v="34275" actId="20577"/>
          <ac:spMkLst>
            <pc:docMk/>
            <pc:sldMk cId="2802666915" sldId="295"/>
            <ac:spMk id="3" creationId="{5EC8B38C-6F7D-D2CA-F24F-BB0B4BDFED45}"/>
          </ac:spMkLst>
        </pc:spChg>
        <pc:spChg chg="mod">
          <ac:chgData name="Natalie Lund" userId="61167403-f0a7-408c-8162-83faac06c16e" providerId="ADAL" clId="{20438C4C-EB83-45F9-ADF4-ABDAE84B81B3}" dt="2025-02-20T06:45:02.573" v="22067" actId="1036"/>
          <ac:spMkLst>
            <pc:docMk/>
            <pc:sldMk cId="2802666915" sldId="295"/>
            <ac:spMk id="10" creationId="{9F36A669-50FC-6ABC-6378-1415090C7C7F}"/>
          </ac:spMkLst>
        </pc:spChg>
        <pc:graphicFrameChg chg="mod modGraphic">
          <ac:chgData name="Natalie Lund" userId="61167403-f0a7-408c-8162-83faac06c16e" providerId="ADAL" clId="{20438C4C-EB83-45F9-ADF4-ABDAE84B81B3}" dt="2025-02-20T06:46:13.250" v="22072" actId="6549"/>
          <ac:graphicFrameMkLst>
            <pc:docMk/>
            <pc:sldMk cId="2802666915" sldId="295"/>
            <ac:graphicFrameMk id="2" creationId="{FCB0B502-7095-2EFC-56F3-8431881652DB}"/>
          </ac:graphicFrameMkLst>
        </pc:graphicFrameChg>
        <pc:graphicFrameChg chg="mod modGraphic">
          <ac:chgData name="Natalie Lund" userId="61167403-f0a7-408c-8162-83faac06c16e" providerId="ADAL" clId="{20438C4C-EB83-45F9-ADF4-ABDAE84B81B3}" dt="2025-02-20T06:46:10.358" v="22071" actId="6549"/>
          <ac:graphicFrameMkLst>
            <pc:docMk/>
            <pc:sldMk cId="2802666915" sldId="295"/>
            <ac:graphicFrameMk id="5" creationId="{34049B62-90DC-EB4D-6D51-0D05227F7403}"/>
          </ac:graphicFrameMkLst>
        </pc:graphicFrameChg>
      </pc:sldChg>
      <pc:sldChg chg="modSp mod modNotesTx">
        <pc:chgData name="Natalie Lund" userId="61167403-f0a7-408c-8162-83faac06c16e" providerId="ADAL" clId="{20438C4C-EB83-45F9-ADF4-ABDAE84B81B3}" dt="2025-02-21T02:05:11.803" v="29997" actId="20577"/>
        <pc:sldMkLst>
          <pc:docMk/>
          <pc:sldMk cId="1552705211" sldId="296"/>
        </pc:sldMkLst>
      </pc:sldChg>
      <pc:sldChg chg="modSp mod modNotesTx">
        <pc:chgData name="Natalie Lund" userId="61167403-f0a7-408c-8162-83faac06c16e" providerId="ADAL" clId="{20438C4C-EB83-45F9-ADF4-ABDAE84B81B3}" dt="2025-02-21T05:55:38.515" v="35993" actId="20577"/>
        <pc:sldMkLst>
          <pc:docMk/>
          <pc:sldMk cId="2173867722" sldId="301"/>
        </pc:sldMkLst>
        <pc:spChg chg="mod">
          <ac:chgData name="Natalie Lund" userId="61167403-f0a7-408c-8162-83faac06c16e" providerId="ADAL" clId="{20438C4C-EB83-45F9-ADF4-ABDAE84B81B3}" dt="2025-02-20T06:55:21.612" v="22161" actId="1035"/>
          <ac:spMkLst>
            <pc:docMk/>
            <pc:sldMk cId="2173867722" sldId="301"/>
            <ac:spMk id="2" creationId="{8DF864F3-1CA6-7B9B-AD60-84ACCA92B9C1}"/>
          </ac:spMkLst>
        </pc:spChg>
        <pc:spChg chg="mod">
          <ac:chgData name="Natalie Lund" userId="61167403-f0a7-408c-8162-83faac06c16e" providerId="ADAL" clId="{20438C4C-EB83-45F9-ADF4-ABDAE84B81B3}" dt="2025-02-20T06:39:16.665" v="21973" actId="20577"/>
          <ac:spMkLst>
            <pc:docMk/>
            <pc:sldMk cId="2173867722" sldId="301"/>
            <ac:spMk id="3" creationId="{7896358F-19F9-AB52-70DD-AFE7B2003E06}"/>
          </ac:spMkLst>
        </pc:spChg>
        <pc:picChg chg="mod">
          <ac:chgData name="Natalie Lund" userId="61167403-f0a7-408c-8162-83faac06c16e" providerId="ADAL" clId="{20438C4C-EB83-45F9-ADF4-ABDAE84B81B3}" dt="2025-02-20T06:39:06.203" v="21964" actId="14100"/>
          <ac:picMkLst>
            <pc:docMk/>
            <pc:sldMk cId="2173867722" sldId="301"/>
            <ac:picMk id="4" creationId="{0881326F-7ECA-3046-4CEE-7FD72488815C}"/>
          </ac:picMkLst>
        </pc:picChg>
      </pc:sldChg>
      <pc:sldChg chg="del">
        <pc:chgData name="Natalie Lund" userId="61167403-f0a7-408c-8162-83faac06c16e" providerId="ADAL" clId="{20438C4C-EB83-45F9-ADF4-ABDAE84B81B3}" dt="2025-02-13T09:19:53.315" v="8335" actId="47"/>
        <pc:sldMkLst>
          <pc:docMk/>
          <pc:sldMk cId="3964582661" sldId="303"/>
        </pc:sldMkLst>
      </pc:sldChg>
      <pc:sldChg chg="addSp delSp modSp del mod modNotesTx">
        <pc:chgData name="Natalie Lund" userId="61167403-f0a7-408c-8162-83faac06c16e" providerId="ADAL" clId="{20438C4C-EB83-45F9-ADF4-ABDAE84B81B3}" dt="2025-02-20T05:25:42.267" v="16517" actId="47"/>
        <pc:sldMkLst>
          <pc:docMk/>
          <pc:sldMk cId="1467833947" sldId="304"/>
        </pc:sldMkLst>
      </pc:sldChg>
      <pc:sldChg chg="addSp delSp modSp mod modNotesTx">
        <pc:chgData name="Natalie Lund" userId="61167403-f0a7-408c-8162-83faac06c16e" providerId="ADAL" clId="{20438C4C-EB83-45F9-ADF4-ABDAE84B81B3}" dt="2025-02-21T05:52:53.446" v="35971" actId="20577"/>
        <pc:sldMkLst>
          <pc:docMk/>
          <pc:sldMk cId="2833834058" sldId="306"/>
        </pc:sldMkLst>
        <pc:spChg chg="add mod">
          <ac:chgData name="Natalie Lund" userId="61167403-f0a7-408c-8162-83faac06c16e" providerId="ADAL" clId="{20438C4C-EB83-45F9-ADF4-ABDAE84B81B3}" dt="2025-02-21T02:04:05.091" v="29992" actId="20577"/>
          <ac:spMkLst>
            <pc:docMk/>
            <pc:sldMk cId="2833834058" sldId="306"/>
            <ac:spMk id="8" creationId="{46DB50F2-3405-07FF-542D-972A4D879DA5}"/>
          </ac:spMkLst>
        </pc:spChg>
        <pc:picChg chg="add mod">
          <ac:chgData name="Natalie Lund" userId="61167403-f0a7-408c-8162-83faac06c16e" providerId="ADAL" clId="{20438C4C-EB83-45F9-ADF4-ABDAE84B81B3}" dt="2025-02-20T05:57:40.436" v="17975"/>
          <ac:picMkLst>
            <pc:docMk/>
            <pc:sldMk cId="2833834058" sldId="306"/>
            <ac:picMk id="9" creationId="{FED7EDDC-26F4-7115-531E-46857CFACA98}"/>
          </ac:picMkLst>
        </pc:picChg>
        <pc:picChg chg="add mod">
          <ac:chgData name="Natalie Lund" userId="61167403-f0a7-408c-8162-83faac06c16e" providerId="ADAL" clId="{20438C4C-EB83-45F9-ADF4-ABDAE84B81B3}" dt="2025-02-20T05:57:40.436" v="17975"/>
          <ac:picMkLst>
            <pc:docMk/>
            <pc:sldMk cId="2833834058" sldId="306"/>
            <ac:picMk id="10" creationId="{FD84BE74-3BE3-CD7D-3553-B5969522DA5D}"/>
          </ac:picMkLst>
        </pc:picChg>
        <pc:picChg chg="add mod">
          <ac:chgData name="Natalie Lund" userId="61167403-f0a7-408c-8162-83faac06c16e" providerId="ADAL" clId="{20438C4C-EB83-45F9-ADF4-ABDAE84B81B3}" dt="2025-02-20T05:57:40.436" v="17975"/>
          <ac:picMkLst>
            <pc:docMk/>
            <pc:sldMk cId="2833834058" sldId="306"/>
            <ac:picMk id="11" creationId="{1D0E1F1D-A954-DBD8-196A-BA1D2539F676}"/>
          </ac:picMkLst>
        </pc:picChg>
      </pc:sldChg>
      <pc:sldChg chg="addSp delSp modSp mod modNotesTx">
        <pc:chgData name="Natalie Lund" userId="61167403-f0a7-408c-8162-83faac06c16e" providerId="ADAL" clId="{20438C4C-EB83-45F9-ADF4-ABDAE84B81B3}" dt="2025-02-21T02:06:07.325" v="30053" actId="20577"/>
        <pc:sldMkLst>
          <pc:docMk/>
          <pc:sldMk cId="3908650858" sldId="307"/>
        </pc:sldMkLst>
        <pc:spChg chg="add mod">
          <ac:chgData name="Natalie Lund" userId="61167403-f0a7-408c-8162-83faac06c16e" providerId="ADAL" clId="{20438C4C-EB83-45F9-ADF4-ABDAE84B81B3}" dt="2025-02-21T00:08:06.311" v="25573" actId="20577"/>
          <ac:spMkLst>
            <pc:docMk/>
            <pc:sldMk cId="3908650858" sldId="307"/>
            <ac:spMk id="6" creationId="{D49370E6-1885-CC96-CB14-B5E34E86510E}"/>
          </ac:spMkLst>
        </pc:spChg>
        <pc:picChg chg="add mod">
          <ac:chgData name="Natalie Lund" userId="61167403-f0a7-408c-8162-83faac06c16e" providerId="ADAL" clId="{20438C4C-EB83-45F9-ADF4-ABDAE84B81B3}" dt="2025-02-20T06:24:57.496" v="20180" actId="1035"/>
          <ac:picMkLst>
            <pc:docMk/>
            <pc:sldMk cId="3908650858" sldId="307"/>
            <ac:picMk id="8" creationId="{2B7D5CD8-82E2-596C-E37B-7D8023FAFD53}"/>
          </ac:picMkLst>
        </pc:picChg>
        <pc:picChg chg="add mod">
          <ac:chgData name="Natalie Lund" userId="61167403-f0a7-408c-8162-83faac06c16e" providerId="ADAL" clId="{20438C4C-EB83-45F9-ADF4-ABDAE84B81B3}" dt="2025-02-20T06:24:57.496" v="20180" actId="1035"/>
          <ac:picMkLst>
            <pc:docMk/>
            <pc:sldMk cId="3908650858" sldId="307"/>
            <ac:picMk id="9" creationId="{9A96CC6E-EA69-5D22-4502-400590F9345D}"/>
          </ac:picMkLst>
        </pc:picChg>
        <pc:picChg chg="add mod">
          <ac:chgData name="Natalie Lund" userId="61167403-f0a7-408c-8162-83faac06c16e" providerId="ADAL" clId="{20438C4C-EB83-45F9-ADF4-ABDAE84B81B3}" dt="2025-02-20T06:26:41.039" v="20356" actId="1036"/>
          <ac:picMkLst>
            <pc:docMk/>
            <pc:sldMk cId="3908650858" sldId="307"/>
            <ac:picMk id="11" creationId="{9910A52B-FABF-90C4-74AB-B122C3F11351}"/>
          </ac:picMkLst>
        </pc:picChg>
      </pc:sldChg>
      <pc:sldChg chg="addSp delSp modSp mod modNotesTx">
        <pc:chgData name="Natalie Lund" userId="61167403-f0a7-408c-8162-83faac06c16e" providerId="ADAL" clId="{20438C4C-EB83-45F9-ADF4-ABDAE84B81B3}" dt="2025-02-27T23:13:17.121" v="40204" actId="20577"/>
        <pc:sldMkLst>
          <pc:docMk/>
          <pc:sldMk cId="3805237451" sldId="308"/>
        </pc:sldMkLst>
        <pc:spChg chg="add mod">
          <ac:chgData name="Natalie Lund" userId="61167403-f0a7-408c-8162-83faac06c16e" providerId="ADAL" clId="{20438C4C-EB83-45F9-ADF4-ABDAE84B81B3}" dt="2025-02-27T23:13:17.121" v="40204" actId="20577"/>
          <ac:spMkLst>
            <pc:docMk/>
            <pc:sldMk cId="3805237451" sldId="308"/>
            <ac:spMk id="6" creationId="{7CAEEA9D-6F27-105D-9695-F7B937AAE1D9}"/>
          </ac:spMkLst>
        </pc:spChg>
        <pc:picChg chg="add mod">
          <ac:chgData name="Natalie Lund" userId="61167403-f0a7-408c-8162-83faac06c16e" providerId="ADAL" clId="{20438C4C-EB83-45F9-ADF4-ABDAE84B81B3}" dt="2025-02-20T06:21:08.794" v="19911"/>
          <ac:picMkLst>
            <pc:docMk/>
            <pc:sldMk cId="3805237451" sldId="308"/>
            <ac:picMk id="8" creationId="{ED01B223-228D-7BCC-56CB-DD9751B7E5E9}"/>
          </ac:picMkLst>
        </pc:picChg>
        <pc:picChg chg="add mod">
          <ac:chgData name="Natalie Lund" userId="61167403-f0a7-408c-8162-83faac06c16e" providerId="ADAL" clId="{20438C4C-EB83-45F9-ADF4-ABDAE84B81B3}" dt="2025-02-20T06:21:08.794" v="19911"/>
          <ac:picMkLst>
            <pc:docMk/>
            <pc:sldMk cId="3805237451" sldId="308"/>
            <ac:picMk id="9" creationId="{F3D2FDBC-5890-C04F-906E-D45788A54C0D}"/>
          </ac:picMkLst>
        </pc:picChg>
      </pc:sldChg>
      <pc:sldChg chg="del">
        <pc:chgData name="Natalie Lund" userId="61167403-f0a7-408c-8162-83faac06c16e" providerId="ADAL" clId="{20438C4C-EB83-45F9-ADF4-ABDAE84B81B3}" dt="2025-02-20T04:47:42.054" v="14392" actId="47"/>
        <pc:sldMkLst>
          <pc:docMk/>
          <pc:sldMk cId="2303577072" sldId="309"/>
        </pc:sldMkLst>
      </pc:sldChg>
      <pc:sldChg chg="addSp delSp modSp mod modNotesTx">
        <pc:chgData name="Natalie Lund" userId="61167403-f0a7-408c-8162-83faac06c16e" providerId="ADAL" clId="{20438C4C-EB83-45F9-ADF4-ABDAE84B81B3}" dt="2025-02-21T05:50:27.664" v="35938" actId="20577"/>
        <pc:sldMkLst>
          <pc:docMk/>
          <pc:sldMk cId="1244715470" sldId="310"/>
        </pc:sldMkLst>
        <pc:spChg chg="add mod">
          <ac:chgData name="Natalie Lund" userId="61167403-f0a7-408c-8162-83faac06c16e" providerId="ADAL" clId="{20438C4C-EB83-45F9-ADF4-ABDAE84B81B3}" dt="2025-02-20T05:38:32.131" v="16986" actId="20577"/>
          <ac:spMkLst>
            <pc:docMk/>
            <pc:sldMk cId="1244715470" sldId="310"/>
            <ac:spMk id="11" creationId="{753FB6CD-7E54-0056-BF4E-850D80B1DC8D}"/>
          </ac:spMkLst>
        </pc:spChg>
        <pc:graphicFrameChg chg="add mod modGraphic">
          <ac:chgData name="Natalie Lund" userId="61167403-f0a7-408c-8162-83faac06c16e" providerId="ADAL" clId="{20438C4C-EB83-45F9-ADF4-ABDAE84B81B3}" dt="2025-02-20T05:44:06.613" v="17679" actId="404"/>
          <ac:graphicFrameMkLst>
            <pc:docMk/>
            <pc:sldMk cId="1244715470" sldId="310"/>
            <ac:graphicFrameMk id="14" creationId="{3109E9C2-4708-CCCA-88E8-4FD0DA63BB1E}"/>
          </ac:graphicFrameMkLst>
        </pc:graphicFrameChg>
        <pc:picChg chg="add mod">
          <ac:chgData name="Natalie Lund" userId="61167403-f0a7-408c-8162-83faac06c16e" providerId="ADAL" clId="{20438C4C-EB83-45F9-ADF4-ABDAE84B81B3}" dt="2025-02-20T05:11:46.497" v="16140"/>
          <ac:picMkLst>
            <pc:docMk/>
            <pc:sldMk cId="1244715470" sldId="310"/>
            <ac:picMk id="12" creationId="{830CAB44-923A-1E23-E799-3A1A0BAF2872}"/>
          </ac:picMkLst>
        </pc:picChg>
        <pc:picChg chg="add mod">
          <ac:chgData name="Natalie Lund" userId="61167403-f0a7-408c-8162-83faac06c16e" providerId="ADAL" clId="{20438C4C-EB83-45F9-ADF4-ABDAE84B81B3}" dt="2025-02-20T05:11:46.497" v="16140"/>
          <ac:picMkLst>
            <pc:docMk/>
            <pc:sldMk cId="1244715470" sldId="310"/>
            <ac:picMk id="13" creationId="{A385926A-E42B-870A-26FB-1281BC1EA4AA}"/>
          </ac:picMkLst>
        </pc:picChg>
      </pc:sldChg>
      <pc:sldChg chg="addSp delSp modSp mod modNotesTx">
        <pc:chgData name="Natalie Lund" userId="61167403-f0a7-408c-8162-83faac06c16e" providerId="ADAL" clId="{20438C4C-EB83-45F9-ADF4-ABDAE84B81B3}" dt="2025-02-21T02:07:13.917" v="30064" actId="20577"/>
        <pc:sldMkLst>
          <pc:docMk/>
          <pc:sldMk cId="241503505" sldId="312"/>
        </pc:sldMkLst>
        <pc:spChg chg="add mod">
          <ac:chgData name="Natalie Lund" userId="61167403-f0a7-408c-8162-83faac06c16e" providerId="ADAL" clId="{20438C4C-EB83-45F9-ADF4-ABDAE84B81B3}" dt="2025-02-20T06:36:36.342" v="21673" actId="20577"/>
          <ac:spMkLst>
            <pc:docMk/>
            <pc:sldMk cId="241503505" sldId="312"/>
            <ac:spMk id="7" creationId="{79E645E8-6B50-C8DC-7B7F-EF5F48DF81A2}"/>
          </ac:spMkLst>
        </pc:spChg>
        <pc:picChg chg="add mod">
          <ac:chgData name="Natalie Lund" userId="61167403-f0a7-408c-8162-83faac06c16e" providerId="ADAL" clId="{20438C4C-EB83-45F9-ADF4-ABDAE84B81B3}" dt="2025-02-20T06:21:17.152" v="19914"/>
          <ac:picMkLst>
            <pc:docMk/>
            <pc:sldMk cId="241503505" sldId="312"/>
            <ac:picMk id="8" creationId="{880C8D5B-A9EE-5479-AFBD-DDEF58737137}"/>
          </ac:picMkLst>
        </pc:picChg>
        <pc:picChg chg="add mod">
          <ac:chgData name="Natalie Lund" userId="61167403-f0a7-408c-8162-83faac06c16e" providerId="ADAL" clId="{20438C4C-EB83-45F9-ADF4-ABDAE84B81B3}" dt="2025-02-20T06:21:17.152" v="19914"/>
          <ac:picMkLst>
            <pc:docMk/>
            <pc:sldMk cId="241503505" sldId="312"/>
            <ac:picMk id="9" creationId="{6AE1CB69-2A1A-1013-175B-53D6370A0D6D}"/>
          </ac:picMkLst>
        </pc:picChg>
      </pc:sldChg>
      <pc:sldChg chg="addSp delSp modSp mod modNotesTx">
        <pc:chgData name="Natalie Lund" userId="61167403-f0a7-408c-8162-83faac06c16e" providerId="ADAL" clId="{20438C4C-EB83-45F9-ADF4-ABDAE84B81B3}" dt="2025-02-21T02:07:37.669" v="30065" actId="113"/>
        <pc:sldMkLst>
          <pc:docMk/>
          <pc:sldMk cId="3413941311" sldId="313"/>
        </pc:sldMkLst>
        <pc:spChg chg="add mod">
          <ac:chgData name="Natalie Lund" userId="61167403-f0a7-408c-8162-83faac06c16e" providerId="ADAL" clId="{20438C4C-EB83-45F9-ADF4-ABDAE84B81B3}" dt="2025-02-20T06:38:37.557" v="21962" actId="33524"/>
          <ac:spMkLst>
            <pc:docMk/>
            <pc:sldMk cId="3413941311" sldId="313"/>
            <ac:spMk id="6" creationId="{37F133B2-AC53-8986-58B0-67F08D52B08E}"/>
          </ac:spMkLst>
        </pc:spChg>
        <pc:picChg chg="add mod">
          <ac:chgData name="Natalie Lund" userId="61167403-f0a7-408c-8162-83faac06c16e" providerId="ADAL" clId="{20438C4C-EB83-45F9-ADF4-ABDAE84B81B3}" dt="2025-02-20T06:21:21.791" v="19917"/>
          <ac:picMkLst>
            <pc:docMk/>
            <pc:sldMk cId="3413941311" sldId="313"/>
            <ac:picMk id="7" creationId="{9908DF2A-E7F7-6677-9D5F-88715877F126}"/>
          </ac:picMkLst>
        </pc:picChg>
        <pc:picChg chg="add mod">
          <ac:chgData name="Natalie Lund" userId="61167403-f0a7-408c-8162-83faac06c16e" providerId="ADAL" clId="{20438C4C-EB83-45F9-ADF4-ABDAE84B81B3}" dt="2025-02-20T06:21:21.791" v="19917"/>
          <ac:picMkLst>
            <pc:docMk/>
            <pc:sldMk cId="3413941311" sldId="313"/>
            <ac:picMk id="8" creationId="{A349C229-FD38-D137-3C5B-7539475F29AA}"/>
          </ac:picMkLst>
        </pc:picChg>
      </pc:sldChg>
      <pc:sldChg chg="addSp delSp modSp mod modNotesTx">
        <pc:chgData name="Natalie Lund" userId="61167403-f0a7-408c-8162-83faac06c16e" providerId="ADAL" clId="{20438C4C-EB83-45F9-ADF4-ABDAE84B81B3}" dt="2025-02-21T06:00:11.177" v="36221" actId="20577"/>
        <pc:sldMkLst>
          <pc:docMk/>
          <pc:sldMk cId="4083616223" sldId="314"/>
        </pc:sldMkLst>
        <pc:spChg chg="add mod">
          <ac:chgData name="Natalie Lund" userId="61167403-f0a7-408c-8162-83faac06c16e" providerId="ADAL" clId="{20438C4C-EB83-45F9-ADF4-ABDAE84B81B3}" dt="2025-02-20T07:05:25.816" v="22696" actId="20577"/>
          <ac:spMkLst>
            <pc:docMk/>
            <pc:sldMk cId="4083616223" sldId="314"/>
            <ac:spMk id="7" creationId="{82F744DB-73FA-E3B1-718F-9EC185320280}"/>
          </ac:spMkLst>
        </pc:spChg>
        <pc:picChg chg="add mod">
          <ac:chgData name="Natalie Lund" userId="61167403-f0a7-408c-8162-83faac06c16e" providerId="ADAL" clId="{20438C4C-EB83-45F9-ADF4-ABDAE84B81B3}" dt="2025-02-20T07:06:36.548" v="22750" actId="1035"/>
          <ac:picMkLst>
            <pc:docMk/>
            <pc:sldMk cId="4083616223" sldId="314"/>
            <ac:picMk id="8" creationId="{875FF535-57D5-82D1-2EA1-072DC9C58518}"/>
          </ac:picMkLst>
        </pc:picChg>
        <pc:picChg chg="add mod">
          <ac:chgData name="Natalie Lund" userId="61167403-f0a7-408c-8162-83faac06c16e" providerId="ADAL" clId="{20438C4C-EB83-45F9-ADF4-ABDAE84B81B3}" dt="2025-02-20T06:55:47.997" v="22162"/>
          <ac:picMkLst>
            <pc:docMk/>
            <pc:sldMk cId="4083616223" sldId="314"/>
            <ac:picMk id="9" creationId="{D75CABB6-E7EE-2F0F-4F13-0347D16857D8}"/>
          </ac:picMkLst>
        </pc:picChg>
        <pc:picChg chg="add mod">
          <ac:chgData name="Natalie Lund" userId="61167403-f0a7-408c-8162-83faac06c16e" providerId="ADAL" clId="{20438C4C-EB83-45F9-ADF4-ABDAE84B81B3}" dt="2025-02-20T06:55:47.997" v="22162"/>
          <ac:picMkLst>
            <pc:docMk/>
            <pc:sldMk cId="4083616223" sldId="314"/>
            <ac:picMk id="10" creationId="{5EF3B95D-58C2-FAAF-0FF2-DD0FC33F2B60}"/>
          </ac:picMkLst>
        </pc:picChg>
      </pc:sldChg>
      <pc:sldChg chg="addSp delSp modSp mod modNotesTx">
        <pc:chgData name="Natalie Lund" userId="61167403-f0a7-408c-8162-83faac06c16e" providerId="ADAL" clId="{20438C4C-EB83-45F9-ADF4-ABDAE84B81B3}" dt="2025-02-21T02:13:24.689" v="30284" actId="313"/>
        <pc:sldMkLst>
          <pc:docMk/>
          <pc:sldMk cId="3894285779" sldId="315"/>
        </pc:sldMkLst>
        <pc:picChg chg="add mod">
          <ac:chgData name="Natalie Lund" userId="61167403-f0a7-408c-8162-83faac06c16e" providerId="ADAL" clId="{20438C4C-EB83-45F9-ADF4-ABDAE84B81B3}" dt="2025-02-20T22:06:45.662" v="23241" actId="207"/>
          <ac:picMkLst>
            <pc:docMk/>
            <pc:sldMk cId="3894285779" sldId="315"/>
            <ac:picMk id="10" creationId="{A67BC690-41F8-BD46-8B4B-AEC5A3C60C3A}"/>
          </ac:picMkLst>
        </pc:picChg>
        <pc:picChg chg="add mod">
          <ac:chgData name="Natalie Lund" userId="61167403-f0a7-408c-8162-83faac06c16e" providerId="ADAL" clId="{20438C4C-EB83-45F9-ADF4-ABDAE84B81B3}" dt="2025-02-20T22:06:45.662" v="23241" actId="207"/>
          <ac:picMkLst>
            <pc:docMk/>
            <pc:sldMk cId="3894285779" sldId="315"/>
            <ac:picMk id="12" creationId="{F28F5AED-C9DA-364A-A303-84C7ED7496BB}"/>
          </ac:picMkLst>
        </pc:picChg>
        <pc:picChg chg="add mod">
          <ac:chgData name="Natalie Lund" userId="61167403-f0a7-408c-8162-83faac06c16e" providerId="ADAL" clId="{20438C4C-EB83-45F9-ADF4-ABDAE84B81B3}" dt="2025-02-20T22:06:45.662" v="23241" actId="207"/>
          <ac:picMkLst>
            <pc:docMk/>
            <pc:sldMk cId="3894285779" sldId="315"/>
            <ac:picMk id="14" creationId="{72BC3A1C-0903-27BA-2732-F74043F1FFA2}"/>
          </ac:picMkLst>
        </pc:picChg>
        <pc:picChg chg="add mod">
          <ac:chgData name="Natalie Lund" userId="61167403-f0a7-408c-8162-83faac06c16e" providerId="ADAL" clId="{20438C4C-EB83-45F9-ADF4-ABDAE84B81B3}" dt="2025-02-20T22:06:45.662" v="23241" actId="207"/>
          <ac:picMkLst>
            <pc:docMk/>
            <pc:sldMk cId="3894285779" sldId="315"/>
            <ac:picMk id="20" creationId="{1B30CC7D-D62B-67CA-00FD-46B103B5AE2B}"/>
          </ac:picMkLst>
        </pc:picChg>
        <pc:picChg chg="add mod">
          <ac:chgData name="Natalie Lund" userId="61167403-f0a7-408c-8162-83faac06c16e" providerId="ADAL" clId="{20438C4C-EB83-45F9-ADF4-ABDAE84B81B3}" dt="2025-02-20T22:06:45.662" v="23241" actId="207"/>
          <ac:picMkLst>
            <pc:docMk/>
            <pc:sldMk cId="3894285779" sldId="315"/>
            <ac:picMk id="24" creationId="{D6FF50D5-0069-8145-A235-E1C9961658F0}"/>
          </ac:picMkLst>
        </pc:picChg>
      </pc:sldChg>
      <pc:sldChg chg="addSp delSp modSp mod modNotesTx">
        <pc:chgData name="Natalie Lund" userId="61167403-f0a7-408c-8162-83faac06c16e" providerId="ADAL" clId="{20438C4C-EB83-45F9-ADF4-ABDAE84B81B3}" dt="2025-02-21T02:20:46.715" v="30405" actId="20577"/>
        <pc:sldMkLst>
          <pc:docMk/>
          <pc:sldMk cId="3002317302" sldId="316"/>
        </pc:sldMkLst>
        <pc:spChg chg="add mod">
          <ac:chgData name="Natalie Lund" userId="61167403-f0a7-408c-8162-83faac06c16e" providerId="ADAL" clId="{20438C4C-EB83-45F9-ADF4-ABDAE84B81B3}" dt="2025-02-20T22:17:53.250" v="23692" actId="1036"/>
          <ac:spMkLst>
            <pc:docMk/>
            <pc:sldMk cId="3002317302" sldId="316"/>
            <ac:spMk id="4" creationId="{F656E07D-AA2E-ABCC-EBEF-60300AE4203D}"/>
          </ac:spMkLst>
        </pc:spChg>
        <pc:spChg chg="add mod">
          <ac:chgData name="Natalie Lund" userId="61167403-f0a7-408c-8162-83faac06c16e" providerId="ADAL" clId="{20438C4C-EB83-45F9-ADF4-ABDAE84B81B3}" dt="2025-02-20T22:16:05.216" v="23592" actId="20577"/>
          <ac:spMkLst>
            <pc:docMk/>
            <pc:sldMk cId="3002317302" sldId="316"/>
            <ac:spMk id="6" creationId="{C5D554DA-CC20-4FFE-5272-2DF1B8410C94}"/>
          </ac:spMkLst>
        </pc:spChg>
        <pc:graphicFrameChg chg="add mod modGraphic">
          <ac:chgData name="Natalie Lund" userId="61167403-f0a7-408c-8162-83faac06c16e" providerId="ADAL" clId="{20438C4C-EB83-45F9-ADF4-ABDAE84B81B3}" dt="2025-02-20T22:17:54.917" v="23694" actId="1036"/>
          <ac:graphicFrameMkLst>
            <pc:docMk/>
            <pc:sldMk cId="3002317302" sldId="316"/>
            <ac:graphicFrameMk id="3" creationId="{40C3251E-56EB-D4CD-B863-5A7FAC25AED3}"/>
          </ac:graphicFrameMkLst>
        </pc:graphicFrameChg>
        <pc:picChg chg="add mod">
          <ac:chgData name="Natalie Lund" userId="61167403-f0a7-408c-8162-83faac06c16e" providerId="ADAL" clId="{20438C4C-EB83-45F9-ADF4-ABDAE84B81B3}" dt="2025-02-20T06:55:58.712" v="22165"/>
          <ac:picMkLst>
            <pc:docMk/>
            <pc:sldMk cId="3002317302" sldId="316"/>
            <ac:picMk id="8" creationId="{3C06492C-6ADC-E89A-73DF-F03E2BF45E12}"/>
          </ac:picMkLst>
        </pc:picChg>
        <pc:picChg chg="add mod">
          <ac:chgData name="Natalie Lund" userId="61167403-f0a7-408c-8162-83faac06c16e" providerId="ADAL" clId="{20438C4C-EB83-45F9-ADF4-ABDAE84B81B3}" dt="2025-02-20T06:55:58.712" v="22165"/>
          <ac:picMkLst>
            <pc:docMk/>
            <pc:sldMk cId="3002317302" sldId="316"/>
            <ac:picMk id="9" creationId="{D1DEC83A-82EA-26D5-CFD9-74A96B81847F}"/>
          </ac:picMkLst>
        </pc:picChg>
      </pc:sldChg>
      <pc:sldChg chg="addSp delSp modSp del mod modNotesTx">
        <pc:chgData name="Natalie Lund" userId="61167403-f0a7-408c-8162-83faac06c16e" providerId="ADAL" clId="{20438C4C-EB83-45F9-ADF4-ABDAE84B81B3}" dt="2025-02-21T06:09:33.308" v="36488" actId="47"/>
        <pc:sldMkLst>
          <pc:docMk/>
          <pc:sldMk cId="920689144" sldId="317"/>
        </pc:sldMkLst>
      </pc:sldChg>
      <pc:sldChg chg="modSp mod modNotesTx">
        <pc:chgData name="Natalie Lund" userId="61167403-f0a7-408c-8162-83faac06c16e" providerId="ADAL" clId="{20438C4C-EB83-45F9-ADF4-ABDAE84B81B3}" dt="2025-02-21T06:01:33.562" v="36274" actId="20577"/>
        <pc:sldMkLst>
          <pc:docMk/>
          <pc:sldMk cId="1138405046" sldId="319"/>
        </pc:sldMkLst>
        <pc:spChg chg="mod">
          <ac:chgData name="Natalie Lund" userId="61167403-f0a7-408c-8162-83faac06c16e" providerId="ADAL" clId="{20438C4C-EB83-45F9-ADF4-ABDAE84B81B3}" dt="2025-02-21T06:01:25.596" v="36260" actId="20577"/>
          <ac:spMkLst>
            <pc:docMk/>
            <pc:sldMk cId="1138405046" sldId="319"/>
            <ac:spMk id="8" creationId="{87378E01-0195-D5F2-E97C-029BD1798389}"/>
          </ac:spMkLst>
        </pc:spChg>
      </pc:sldChg>
      <pc:sldChg chg="addSp delSp modSp mod modNotesTx">
        <pc:chgData name="Natalie Lund" userId="61167403-f0a7-408c-8162-83faac06c16e" providerId="ADAL" clId="{20438C4C-EB83-45F9-ADF4-ABDAE84B81B3}" dt="2025-02-21T06:02:07.165" v="36318" actId="20577"/>
        <pc:sldMkLst>
          <pc:docMk/>
          <pc:sldMk cId="1247317473" sldId="320"/>
        </pc:sldMkLst>
        <pc:spChg chg="add mod">
          <ac:chgData name="Natalie Lund" userId="61167403-f0a7-408c-8162-83faac06c16e" providerId="ADAL" clId="{20438C4C-EB83-45F9-ADF4-ABDAE84B81B3}" dt="2025-02-20T22:49:12.925" v="25174" actId="14100"/>
          <ac:spMkLst>
            <pc:docMk/>
            <pc:sldMk cId="1247317473" sldId="320"/>
            <ac:spMk id="5" creationId="{22B21C80-69AD-E7BF-AAEF-0279E6E92E04}"/>
          </ac:spMkLst>
        </pc:spChg>
      </pc:sldChg>
      <pc:sldChg chg="addSp delSp modSp mod modNotesTx">
        <pc:chgData name="Natalie Lund" userId="61167403-f0a7-408c-8162-83faac06c16e" providerId="ADAL" clId="{20438C4C-EB83-45F9-ADF4-ABDAE84B81B3}" dt="2025-02-21T06:04:17.202" v="36332" actId="20577"/>
        <pc:sldMkLst>
          <pc:docMk/>
          <pc:sldMk cId="3880380621" sldId="321"/>
        </pc:sldMkLst>
        <pc:spChg chg="add mod">
          <ac:chgData name="Natalie Lund" userId="61167403-f0a7-408c-8162-83faac06c16e" providerId="ADAL" clId="{20438C4C-EB83-45F9-ADF4-ABDAE84B81B3}" dt="2025-02-20T22:40:49.856" v="24929" actId="20577"/>
          <ac:spMkLst>
            <pc:docMk/>
            <pc:sldMk cId="3880380621" sldId="321"/>
            <ac:spMk id="6" creationId="{B3BAD92D-F58D-37E1-0426-AA589B29FA24}"/>
          </ac:spMkLst>
        </pc:spChg>
      </pc:sldChg>
      <pc:sldChg chg="del">
        <pc:chgData name="Natalie Lund" userId="61167403-f0a7-408c-8162-83faac06c16e" providerId="ADAL" clId="{20438C4C-EB83-45F9-ADF4-ABDAE84B81B3}" dt="2025-02-21T04:28:52.045" v="34300" actId="47"/>
        <pc:sldMkLst>
          <pc:docMk/>
          <pc:sldMk cId="2979214651" sldId="322"/>
        </pc:sldMkLst>
      </pc:sldChg>
      <pc:sldChg chg="modNotesTx">
        <pc:chgData name="Natalie Lund" userId="61167403-f0a7-408c-8162-83faac06c16e" providerId="ADAL" clId="{20438C4C-EB83-45F9-ADF4-ABDAE84B81B3}" dt="2025-02-21T01:20:03.338" v="26546" actId="20577"/>
        <pc:sldMkLst>
          <pc:docMk/>
          <pc:sldMk cId="3790866102" sldId="324"/>
        </pc:sldMkLst>
      </pc:sldChg>
      <pc:sldChg chg="addSp delSp modSp mod modNotesTx">
        <pc:chgData name="Natalie Lund" userId="61167403-f0a7-408c-8162-83faac06c16e" providerId="ADAL" clId="{20438C4C-EB83-45F9-ADF4-ABDAE84B81B3}" dt="2025-02-21T05:21:39.223" v="34816" actId="20577"/>
        <pc:sldMkLst>
          <pc:docMk/>
          <pc:sldMk cId="3911408703" sldId="325"/>
        </pc:sldMkLst>
        <pc:spChg chg="mod">
          <ac:chgData name="Natalie Lund" userId="61167403-f0a7-408c-8162-83faac06c16e" providerId="ADAL" clId="{20438C4C-EB83-45F9-ADF4-ABDAE84B81B3}" dt="2025-02-21T03:30:42.007" v="33108" actId="20577"/>
          <ac:spMkLst>
            <pc:docMk/>
            <pc:sldMk cId="3911408703" sldId="325"/>
            <ac:spMk id="2" creationId="{2BA3E82F-BC3C-75D3-C519-33AECEECC5FD}"/>
          </ac:spMkLst>
        </pc:spChg>
        <pc:spChg chg="add mod">
          <ac:chgData name="Natalie Lund" userId="61167403-f0a7-408c-8162-83faac06c16e" providerId="ADAL" clId="{20438C4C-EB83-45F9-ADF4-ABDAE84B81B3}" dt="2025-02-20T02:50:51.474" v="8431" actId="1036"/>
          <ac:spMkLst>
            <pc:docMk/>
            <pc:sldMk cId="3911408703" sldId="325"/>
            <ac:spMk id="20" creationId="{833B1C5A-58ED-52FC-512F-D8569AA9697F}"/>
          </ac:spMkLst>
        </pc:spChg>
        <pc:spChg chg="add mod">
          <ac:chgData name="Natalie Lund" userId="61167403-f0a7-408c-8162-83faac06c16e" providerId="ADAL" clId="{20438C4C-EB83-45F9-ADF4-ABDAE84B81B3}" dt="2025-02-21T03:26:26.493" v="32494" actId="114"/>
          <ac:spMkLst>
            <pc:docMk/>
            <pc:sldMk cId="3911408703" sldId="325"/>
            <ac:spMk id="22" creationId="{542C1E1A-E629-0CF1-D76E-4FF47CEF2F03}"/>
          </ac:spMkLst>
        </pc:spChg>
        <pc:spChg chg="add mod">
          <ac:chgData name="Natalie Lund" userId="61167403-f0a7-408c-8162-83faac06c16e" providerId="ADAL" clId="{20438C4C-EB83-45F9-ADF4-ABDAE84B81B3}" dt="2025-02-20T02:50:51.474" v="8431" actId="1036"/>
          <ac:spMkLst>
            <pc:docMk/>
            <pc:sldMk cId="3911408703" sldId="325"/>
            <ac:spMk id="23" creationId="{999C2E8F-A9BE-CCC0-A3E7-6856C2BCB56B}"/>
          </ac:spMkLst>
        </pc:spChg>
        <pc:spChg chg="add mod">
          <ac:chgData name="Natalie Lund" userId="61167403-f0a7-408c-8162-83faac06c16e" providerId="ADAL" clId="{20438C4C-EB83-45F9-ADF4-ABDAE84B81B3}" dt="2025-02-20T02:50:51.474" v="8431" actId="1036"/>
          <ac:spMkLst>
            <pc:docMk/>
            <pc:sldMk cId="3911408703" sldId="325"/>
            <ac:spMk id="24" creationId="{825BB147-2CC6-F562-5318-967C1051F53D}"/>
          </ac:spMkLst>
        </pc:spChg>
        <pc:spChg chg="add mod">
          <ac:chgData name="Natalie Lund" userId="61167403-f0a7-408c-8162-83faac06c16e" providerId="ADAL" clId="{20438C4C-EB83-45F9-ADF4-ABDAE84B81B3}" dt="2025-02-20T02:50:51.474" v="8431" actId="1036"/>
          <ac:spMkLst>
            <pc:docMk/>
            <pc:sldMk cId="3911408703" sldId="325"/>
            <ac:spMk id="25" creationId="{E45219DA-FB57-DAA8-F20A-A5D0223F1FFD}"/>
          </ac:spMkLst>
        </pc:spChg>
        <pc:picChg chg="add mod">
          <ac:chgData name="Natalie Lund" userId="61167403-f0a7-408c-8162-83faac06c16e" providerId="ADAL" clId="{20438C4C-EB83-45F9-ADF4-ABDAE84B81B3}" dt="2025-02-20T02:50:51.474" v="8431" actId="1036"/>
          <ac:picMkLst>
            <pc:docMk/>
            <pc:sldMk cId="3911408703" sldId="325"/>
            <ac:picMk id="8" creationId="{758F9D79-7616-D44B-0EA7-5DB8CE3E63F0}"/>
          </ac:picMkLst>
        </pc:picChg>
        <pc:picChg chg="add mod">
          <ac:chgData name="Natalie Lund" userId="61167403-f0a7-408c-8162-83faac06c16e" providerId="ADAL" clId="{20438C4C-EB83-45F9-ADF4-ABDAE84B81B3}" dt="2025-02-20T02:50:51.474" v="8431" actId="1036"/>
          <ac:picMkLst>
            <pc:docMk/>
            <pc:sldMk cId="3911408703" sldId="325"/>
            <ac:picMk id="10" creationId="{812D0FDE-E825-DF31-F779-FDE6C6C096A1}"/>
          </ac:picMkLst>
        </pc:picChg>
        <pc:picChg chg="add mod">
          <ac:chgData name="Natalie Lund" userId="61167403-f0a7-408c-8162-83faac06c16e" providerId="ADAL" clId="{20438C4C-EB83-45F9-ADF4-ABDAE84B81B3}" dt="2025-02-20T02:50:51.474" v="8431" actId="1036"/>
          <ac:picMkLst>
            <pc:docMk/>
            <pc:sldMk cId="3911408703" sldId="325"/>
            <ac:picMk id="12" creationId="{AFB27E29-D46C-DF48-4E78-BEB8766DB342}"/>
          </ac:picMkLst>
        </pc:picChg>
        <pc:picChg chg="add mod">
          <ac:chgData name="Natalie Lund" userId="61167403-f0a7-408c-8162-83faac06c16e" providerId="ADAL" clId="{20438C4C-EB83-45F9-ADF4-ABDAE84B81B3}" dt="2025-02-20T02:50:51.474" v="8431" actId="1036"/>
          <ac:picMkLst>
            <pc:docMk/>
            <pc:sldMk cId="3911408703" sldId="325"/>
            <ac:picMk id="14" creationId="{2680E56E-4F08-030A-8C3F-B31E2DCD31FA}"/>
          </ac:picMkLst>
        </pc:picChg>
        <pc:picChg chg="add mod">
          <ac:chgData name="Natalie Lund" userId="61167403-f0a7-408c-8162-83faac06c16e" providerId="ADAL" clId="{20438C4C-EB83-45F9-ADF4-ABDAE84B81B3}" dt="2025-02-20T02:50:51.474" v="8431" actId="1036"/>
          <ac:picMkLst>
            <pc:docMk/>
            <pc:sldMk cId="3911408703" sldId="325"/>
            <ac:picMk id="16" creationId="{D482902E-4575-C3B3-F0DF-C3D604F0DBD7}"/>
          </ac:picMkLst>
        </pc:picChg>
      </pc:sldChg>
      <pc:sldChg chg="modSp mod modNotesTx">
        <pc:chgData name="Natalie Lund" userId="61167403-f0a7-408c-8162-83faac06c16e" providerId="ADAL" clId="{20438C4C-EB83-45F9-ADF4-ABDAE84B81B3}" dt="2025-02-24T23:28:53.215" v="36903" actId="20577"/>
        <pc:sldMkLst>
          <pc:docMk/>
          <pc:sldMk cId="3101273566" sldId="326"/>
        </pc:sldMkLst>
        <pc:spChg chg="mod">
          <ac:chgData name="Natalie Lund" userId="61167403-f0a7-408c-8162-83faac06c16e" providerId="ADAL" clId="{20438C4C-EB83-45F9-ADF4-ABDAE84B81B3}" dt="2025-02-20T02:51:08.910" v="8440" actId="6549"/>
          <ac:spMkLst>
            <pc:docMk/>
            <pc:sldMk cId="3101273566" sldId="326"/>
            <ac:spMk id="2" creationId="{28C7C87A-D576-AA72-B343-37574A098C26}"/>
          </ac:spMkLst>
        </pc:spChg>
        <pc:spChg chg="mod">
          <ac:chgData name="Natalie Lund" userId="61167403-f0a7-408c-8162-83faac06c16e" providerId="ADAL" clId="{20438C4C-EB83-45F9-ADF4-ABDAE84B81B3}" dt="2025-02-24T23:28:53.215" v="36903" actId="20577"/>
          <ac:spMkLst>
            <pc:docMk/>
            <pc:sldMk cId="3101273566" sldId="326"/>
            <ac:spMk id="4" creationId="{8A564FD3-8F0B-E9A2-3BC2-31B1109FABB1}"/>
          </ac:spMkLst>
        </pc:spChg>
      </pc:sldChg>
      <pc:sldChg chg="addSp delSp modSp mod modNotesTx">
        <pc:chgData name="Natalie Lund" userId="61167403-f0a7-408c-8162-83faac06c16e" providerId="ADAL" clId="{20438C4C-EB83-45F9-ADF4-ABDAE84B81B3}" dt="2025-02-21T05:31:15.740" v="35009" actId="20577"/>
        <pc:sldMkLst>
          <pc:docMk/>
          <pc:sldMk cId="2152090875" sldId="327"/>
        </pc:sldMkLst>
        <pc:graphicFrameChg chg="add mod modGraphic">
          <ac:chgData name="Natalie Lund" userId="61167403-f0a7-408c-8162-83faac06c16e" providerId="ADAL" clId="{20438C4C-EB83-45F9-ADF4-ABDAE84B81B3}" dt="2025-02-20T03:24:38.965" v="9543" actId="1035"/>
          <ac:graphicFrameMkLst>
            <pc:docMk/>
            <pc:sldMk cId="2152090875" sldId="327"/>
            <ac:graphicFrameMk id="3" creationId="{AEC2E986-C5B6-2D04-0EAC-9F792B562DAD}"/>
          </ac:graphicFrameMkLst>
        </pc:graphicFrameChg>
      </pc:sldChg>
      <pc:sldChg chg="del ord modNotesTx">
        <pc:chgData name="Natalie Lund" userId="61167403-f0a7-408c-8162-83faac06c16e" providerId="ADAL" clId="{20438C4C-EB83-45F9-ADF4-ABDAE84B81B3}" dt="2025-02-20T04:07:56.573" v="11738" actId="47"/>
        <pc:sldMkLst>
          <pc:docMk/>
          <pc:sldMk cId="2430262882" sldId="329"/>
        </pc:sldMkLst>
      </pc:sldChg>
      <pc:sldChg chg="modSp mod modNotesTx">
        <pc:chgData name="Natalie Lund" userId="61167403-f0a7-408c-8162-83faac06c16e" providerId="ADAL" clId="{20438C4C-EB83-45F9-ADF4-ABDAE84B81B3}" dt="2025-02-21T05:28:37.105" v="34958" actId="20577"/>
        <pc:sldMkLst>
          <pc:docMk/>
          <pc:sldMk cId="484854674" sldId="330"/>
        </pc:sldMkLst>
      </pc:sldChg>
      <pc:sldChg chg="addSp delSp modSp mod modNotesTx">
        <pc:chgData name="Natalie Lund" userId="61167403-f0a7-408c-8162-83faac06c16e" providerId="ADAL" clId="{20438C4C-EB83-45F9-ADF4-ABDAE84B81B3}" dt="2025-02-21T05:40:51.260" v="35701" actId="20577"/>
        <pc:sldMkLst>
          <pc:docMk/>
          <pc:sldMk cId="1241297160" sldId="334"/>
        </pc:sldMkLst>
        <pc:spChg chg="mod">
          <ac:chgData name="Natalie Lund" userId="61167403-f0a7-408c-8162-83faac06c16e" providerId="ADAL" clId="{20438C4C-EB83-45F9-ADF4-ABDAE84B81B3}" dt="2025-02-21T01:40:46.162" v="28184" actId="20577"/>
          <ac:spMkLst>
            <pc:docMk/>
            <pc:sldMk cId="1241297160" sldId="334"/>
            <ac:spMk id="2" creationId="{F22888BB-D857-A381-33AC-99A014DAFF4D}"/>
          </ac:spMkLst>
        </pc:spChg>
        <pc:spChg chg="add mod">
          <ac:chgData name="Natalie Lund" userId="61167403-f0a7-408c-8162-83faac06c16e" providerId="ADAL" clId="{20438C4C-EB83-45F9-ADF4-ABDAE84B81B3}" dt="2025-02-21T01:44:36.790" v="28696" actId="6549"/>
          <ac:spMkLst>
            <pc:docMk/>
            <pc:sldMk cId="1241297160" sldId="334"/>
            <ac:spMk id="6" creationId="{53940EFB-A089-F13F-610A-0BC2786F4032}"/>
          </ac:spMkLst>
        </pc:spChg>
        <pc:spChg chg="mod">
          <ac:chgData name="Natalie Lund" userId="61167403-f0a7-408c-8162-83faac06c16e" providerId="ADAL" clId="{20438C4C-EB83-45F9-ADF4-ABDAE84B81B3}" dt="2025-02-21T01:40:57.952" v="28207" actId="20577"/>
          <ac:spMkLst>
            <pc:docMk/>
            <pc:sldMk cId="1241297160" sldId="334"/>
            <ac:spMk id="7" creationId="{43107BEC-B70D-B439-3266-BCD17B9BD20A}"/>
          </ac:spMkLst>
        </pc:spChg>
        <pc:spChg chg="add mod ord">
          <ac:chgData name="Natalie Lund" userId="61167403-f0a7-408c-8162-83faac06c16e" providerId="ADAL" clId="{20438C4C-EB83-45F9-ADF4-ABDAE84B81B3}" dt="2025-02-21T01:47:24.442" v="28776" actId="1036"/>
          <ac:spMkLst>
            <pc:docMk/>
            <pc:sldMk cId="1241297160" sldId="334"/>
            <ac:spMk id="22" creationId="{8FDB16BE-3473-6EF4-F3B0-C4A5271F61C7}"/>
          </ac:spMkLst>
        </pc:spChg>
        <pc:spChg chg="add mod">
          <ac:chgData name="Natalie Lund" userId="61167403-f0a7-408c-8162-83faac06c16e" providerId="ADAL" clId="{20438C4C-EB83-45F9-ADF4-ABDAE84B81B3}" dt="2025-02-21T01:47:24.442" v="28776" actId="1036"/>
          <ac:spMkLst>
            <pc:docMk/>
            <pc:sldMk cId="1241297160" sldId="334"/>
            <ac:spMk id="25" creationId="{BDE4AE3F-B937-316E-5FDE-B77B5EBFE644}"/>
          </ac:spMkLst>
        </pc:spChg>
        <pc:spChg chg="add mod">
          <ac:chgData name="Natalie Lund" userId="61167403-f0a7-408c-8162-83faac06c16e" providerId="ADAL" clId="{20438C4C-EB83-45F9-ADF4-ABDAE84B81B3}" dt="2025-02-21T01:47:40.435" v="28791" actId="1038"/>
          <ac:spMkLst>
            <pc:docMk/>
            <pc:sldMk cId="1241297160" sldId="334"/>
            <ac:spMk id="26" creationId="{F4E7F984-F5B9-3294-5433-A97ACAC429DE}"/>
          </ac:spMkLst>
        </pc:spChg>
        <pc:picChg chg="add mod">
          <ac:chgData name="Natalie Lund" userId="61167403-f0a7-408c-8162-83faac06c16e" providerId="ADAL" clId="{20438C4C-EB83-45F9-ADF4-ABDAE84B81B3}" dt="2025-02-21T01:44:35.167" v="28695" actId="1035"/>
          <ac:picMkLst>
            <pc:docMk/>
            <pc:sldMk cId="1241297160" sldId="334"/>
            <ac:picMk id="8" creationId="{54EBDAC9-568F-A217-7379-270F6ACFB6FA}"/>
          </ac:picMkLst>
        </pc:picChg>
        <pc:picChg chg="add mod">
          <ac:chgData name="Natalie Lund" userId="61167403-f0a7-408c-8162-83faac06c16e" providerId="ADAL" clId="{20438C4C-EB83-45F9-ADF4-ABDAE84B81B3}" dt="2025-02-21T01:39:33.507" v="27988"/>
          <ac:picMkLst>
            <pc:docMk/>
            <pc:sldMk cId="1241297160" sldId="334"/>
            <ac:picMk id="9" creationId="{D8C40442-A037-6EF9-37F7-9C530D5CF530}"/>
          </ac:picMkLst>
        </pc:picChg>
        <pc:picChg chg="add mod">
          <ac:chgData name="Natalie Lund" userId="61167403-f0a7-408c-8162-83faac06c16e" providerId="ADAL" clId="{20438C4C-EB83-45F9-ADF4-ABDAE84B81B3}" dt="2025-02-21T01:39:33.507" v="27988"/>
          <ac:picMkLst>
            <pc:docMk/>
            <pc:sldMk cId="1241297160" sldId="334"/>
            <ac:picMk id="11" creationId="{D64E99AB-3A48-6916-0A13-A16F30CBBB81}"/>
          </ac:picMkLst>
        </pc:picChg>
        <pc:picChg chg="add mod">
          <ac:chgData name="Natalie Lund" userId="61167403-f0a7-408c-8162-83faac06c16e" providerId="ADAL" clId="{20438C4C-EB83-45F9-ADF4-ABDAE84B81B3}" dt="2025-02-21T01:47:24.442" v="28776" actId="1036"/>
          <ac:picMkLst>
            <pc:docMk/>
            <pc:sldMk cId="1241297160" sldId="334"/>
            <ac:picMk id="24" creationId="{7C9E5694-EF18-F36A-A343-05F1477C4F72}"/>
          </ac:picMkLst>
        </pc:picChg>
      </pc:sldChg>
      <pc:sldChg chg="addSp delSp modSp mod modNotesTx">
        <pc:chgData name="Natalie Lund" userId="61167403-f0a7-408c-8162-83faac06c16e" providerId="ADAL" clId="{20438C4C-EB83-45F9-ADF4-ABDAE84B81B3}" dt="2025-02-21T05:46:56.658" v="35882" actId="20577"/>
        <pc:sldMkLst>
          <pc:docMk/>
          <pc:sldMk cId="1633962011" sldId="336"/>
        </pc:sldMkLst>
        <pc:spChg chg="add mod">
          <ac:chgData name="Natalie Lund" userId="61167403-f0a7-408c-8162-83faac06c16e" providerId="ADAL" clId="{20438C4C-EB83-45F9-ADF4-ABDAE84B81B3}" dt="2025-02-13T09:19:36.223" v="8332" actId="12"/>
          <ac:spMkLst>
            <pc:docMk/>
            <pc:sldMk cId="1633962011" sldId="336"/>
            <ac:spMk id="3" creationId="{F43C0CFD-49ED-7B1B-603F-C4852D389642}"/>
          </ac:spMkLst>
        </pc:spChg>
        <pc:spChg chg="mod">
          <ac:chgData name="Natalie Lund" userId="61167403-f0a7-408c-8162-83faac06c16e" providerId="ADAL" clId="{20438C4C-EB83-45F9-ADF4-ABDAE84B81B3}" dt="2025-02-13T09:18:57.205" v="8329"/>
          <ac:spMkLst>
            <pc:docMk/>
            <pc:sldMk cId="1633962011" sldId="336"/>
            <ac:spMk id="13" creationId="{82F96601-6D27-D9E3-AA60-5DDDA33CB01D}"/>
          </ac:spMkLst>
        </pc:spChg>
        <pc:grpChg chg="add mod">
          <ac:chgData name="Natalie Lund" userId="61167403-f0a7-408c-8162-83faac06c16e" providerId="ADAL" clId="{20438C4C-EB83-45F9-ADF4-ABDAE84B81B3}" dt="2025-02-13T09:19:13.547" v="8331" actId="14100"/>
          <ac:grpSpMkLst>
            <pc:docMk/>
            <pc:sldMk cId="1633962011" sldId="336"/>
            <ac:grpSpMk id="10" creationId="{97C4E939-CD84-DF1C-CE8C-642E408B0EAC}"/>
          </ac:grpSpMkLst>
        </pc:grpChg>
        <pc:picChg chg="add mod">
          <ac:chgData name="Natalie Lund" userId="61167403-f0a7-408c-8162-83faac06c16e" providerId="ADAL" clId="{20438C4C-EB83-45F9-ADF4-ABDAE84B81B3}" dt="2025-02-13T08:54:07.714" v="6346"/>
          <ac:picMkLst>
            <pc:docMk/>
            <pc:sldMk cId="1633962011" sldId="336"/>
            <ac:picMk id="6" creationId="{F914B576-391C-DF27-3AAF-6FEC4723A34E}"/>
          </ac:picMkLst>
        </pc:picChg>
        <pc:picChg chg="add mod">
          <ac:chgData name="Natalie Lund" userId="61167403-f0a7-408c-8162-83faac06c16e" providerId="ADAL" clId="{20438C4C-EB83-45F9-ADF4-ABDAE84B81B3}" dt="2025-02-13T08:54:07.714" v="6346"/>
          <ac:picMkLst>
            <pc:docMk/>
            <pc:sldMk cId="1633962011" sldId="336"/>
            <ac:picMk id="9" creationId="{8662CBA2-B955-4E4D-4151-0CE04DFC6EEB}"/>
          </ac:picMkLst>
        </pc:picChg>
        <pc:picChg chg="mod">
          <ac:chgData name="Natalie Lund" userId="61167403-f0a7-408c-8162-83faac06c16e" providerId="ADAL" clId="{20438C4C-EB83-45F9-ADF4-ABDAE84B81B3}" dt="2025-02-13T09:18:57.205" v="8329"/>
          <ac:picMkLst>
            <pc:docMk/>
            <pc:sldMk cId="1633962011" sldId="336"/>
            <ac:picMk id="11" creationId="{CAB82CC4-26CF-2488-403B-41EF16E79036}"/>
          </ac:picMkLst>
        </pc:picChg>
        <pc:picChg chg="mod">
          <ac:chgData name="Natalie Lund" userId="61167403-f0a7-408c-8162-83faac06c16e" providerId="ADAL" clId="{20438C4C-EB83-45F9-ADF4-ABDAE84B81B3}" dt="2025-02-13T09:18:57.205" v="8329"/>
          <ac:picMkLst>
            <pc:docMk/>
            <pc:sldMk cId="1633962011" sldId="336"/>
            <ac:picMk id="12" creationId="{760C3A28-31CA-A832-A719-275205DFAB21}"/>
          </ac:picMkLst>
        </pc:picChg>
      </pc:sldChg>
      <pc:sldChg chg="del">
        <pc:chgData name="Natalie Lund" userId="61167403-f0a7-408c-8162-83faac06c16e" providerId="ADAL" clId="{20438C4C-EB83-45F9-ADF4-ABDAE84B81B3}" dt="2025-02-20T05:54:40.646" v="17970" actId="47"/>
        <pc:sldMkLst>
          <pc:docMk/>
          <pc:sldMk cId="1198588455" sldId="337"/>
        </pc:sldMkLst>
      </pc:sldChg>
      <pc:sldChg chg="addSp delSp modSp mod modNotesTx">
        <pc:chgData name="Natalie Lund" userId="61167403-f0a7-408c-8162-83faac06c16e" providerId="ADAL" clId="{20438C4C-EB83-45F9-ADF4-ABDAE84B81B3}" dt="2025-02-27T22:47:46.327" v="40148" actId="5793"/>
        <pc:sldMkLst>
          <pc:docMk/>
          <pc:sldMk cId="1631580628" sldId="355"/>
        </pc:sldMkLst>
        <pc:spChg chg="mod">
          <ac:chgData name="Natalie Lund" userId="61167403-f0a7-408c-8162-83faac06c16e" providerId="ADAL" clId="{20438C4C-EB83-45F9-ADF4-ABDAE84B81B3}" dt="2025-02-13T08:04:36.037" v="2300" actId="20577"/>
          <ac:spMkLst>
            <pc:docMk/>
            <pc:sldMk cId="1631580628" sldId="355"/>
            <ac:spMk id="2" creationId="{CCB033BB-EE2D-B949-79C7-4A31C234044C}"/>
          </ac:spMkLst>
        </pc:spChg>
        <pc:spChg chg="mod">
          <ac:chgData name="Natalie Lund" userId="61167403-f0a7-408c-8162-83faac06c16e" providerId="ADAL" clId="{20438C4C-EB83-45F9-ADF4-ABDAE84B81B3}" dt="2025-02-20T22:58:43.445" v="25545" actId="20577"/>
          <ac:spMkLst>
            <pc:docMk/>
            <pc:sldMk cId="1631580628" sldId="355"/>
            <ac:spMk id="4" creationId="{7ACCB065-4A49-A3C6-94F7-C0ED0C54D878}"/>
          </ac:spMkLst>
        </pc:spChg>
        <pc:spChg chg="add mod">
          <ac:chgData name="Natalie Lund" userId="61167403-f0a7-408c-8162-83faac06c16e" providerId="ADAL" clId="{20438C4C-EB83-45F9-ADF4-ABDAE84B81B3}" dt="2025-02-20T22:58:41.010" v="25543" actId="6549"/>
          <ac:spMkLst>
            <pc:docMk/>
            <pc:sldMk cId="1631580628" sldId="355"/>
            <ac:spMk id="13" creationId="{039B3AEA-15F3-2D5F-3955-0544B7851A97}"/>
          </ac:spMkLst>
        </pc:spChg>
        <pc:spChg chg="add mod">
          <ac:chgData name="Natalie Lund" userId="61167403-f0a7-408c-8162-83faac06c16e" providerId="ADAL" clId="{20438C4C-EB83-45F9-ADF4-ABDAE84B81B3}" dt="2025-02-21T05:20:31.793" v="34768" actId="20577"/>
          <ac:spMkLst>
            <pc:docMk/>
            <pc:sldMk cId="1631580628" sldId="355"/>
            <ac:spMk id="14" creationId="{F894751B-A874-445F-4CBD-7C56FEA3D1A9}"/>
          </ac:spMkLst>
        </pc:spChg>
        <pc:picChg chg="add mod">
          <ac:chgData name="Natalie Lund" userId="61167403-f0a7-408c-8162-83faac06c16e" providerId="ADAL" clId="{20438C4C-EB83-45F9-ADF4-ABDAE84B81B3}" dt="2025-02-13T08:05:26.306" v="2332" actId="207"/>
          <ac:picMkLst>
            <pc:docMk/>
            <pc:sldMk cId="1631580628" sldId="355"/>
            <ac:picMk id="7" creationId="{84DC90FC-7844-073E-2434-5B79D8B61FFD}"/>
          </ac:picMkLst>
        </pc:picChg>
        <pc:picChg chg="add mod">
          <ac:chgData name="Natalie Lund" userId="61167403-f0a7-408c-8162-83faac06c16e" providerId="ADAL" clId="{20438C4C-EB83-45F9-ADF4-ABDAE84B81B3}" dt="2025-02-13T08:05:26.306" v="2332" actId="207"/>
          <ac:picMkLst>
            <pc:docMk/>
            <pc:sldMk cId="1631580628" sldId="355"/>
            <ac:picMk id="9" creationId="{F0F840DA-62C6-D422-80D9-85E0B45EE20A}"/>
          </ac:picMkLst>
        </pc:picChg>
        <pc:picChg chg="add mod">
          <ac:chgData name="Natalie Lund" userId="61167403-f0a7-408c-8162-83faac06c16e" providerId="ADAL" clId="{20438C4C-EB83-45F9-ADF4-ABDAE84B81B3}" dt="2025-02-13T08:05:26.306" v="2332" actId="207"/>
          <ac:picMkLst>
            <pc:docMk/>
            <pc:sldMk cId="1631580628" sldId="355"/>
            <ac:picMk id="11" creationId="{52AAEA89-47F7-28F1-E746-8F33F690B9A4}"/>
          </ac:picMkLst>
        </pc:picChg>
      </pc:sldChg>
      <pc:sldChg chg="modSp mod modNotesTx">
        <pc:chgData name="Natalie Lund" userId="61167403-f0a7-408c-8162-83faac06c16e" providerId="ADAL" clId="{20438C4C-EB83-45F9-ADF4-ABDAE84B81B3}" dt="2025-02-25T00:46:29.859" v="39687" actId="20577"/>
        <pc:sldMkLst>
          <pc:docMk/>
          <pc:sldMk cId="730416808" sldId="356"/>
        </pc:sldMkLst>
        <pc:spChg chg="mod">
          <ac:chgData name="Natalie Lund" userId="61167403-f0a7-408c-8162-83faac06c16e" providerId="ADAL" clId="{20438C4C-EB83-45F9-ADF4-ABDAE84B81B3}" dt="2025-02-13T08:38:09.283" v="5425" actId="1036"/>
          <ac:spMkLst>
            <pc:docMk/>
            <pc:sldMk cId="730416808" sldId="356"/>
            <ac:spMk id="4" creationId="{BCC8CE68-00EA-3194-9E68-D5300395B3E1}"/>
          </ac:spMkLst>
        </pc:spChg>
        <pc:spChg chg="mod">
          <ac:chgData name="Natalie Lund" userId="61167403-f0a7-408c-8162-83faac06c16e" providerId="ADAL" clId="{20438C4C-EB83-45F9-ADF4-ABDAE84B81B3}" dt="2025-02-21T05:29:18.136" v="34974" actId="20577"/>
          <ac:spMkLst>
            <pc:docMk/>
            <pc:sldMk cId="730416808" sldId="356"/>
            <ac:spMk id="16" creationId="{21B8F53B-75BD-36C1-8DC8-309DCB6B4BD4}"/>
          </ac:spMkLst>
        </pc:spChg>
        <pc:spChg chg="mod">
          <ac:chgData name="Natalie Lund" userId="61167403-f0a7-408c-8162-83faac06c16e" providerId="ADAL" clId="{20438C4C-EB83-45F9-ADF4-ABDAE84B81B3}" dt="2025-02-13T08:38:09.283" v="5425" actId="1036"/>
          <ac:spMkLst>
            <pc:docMk/>
            <pc:sldMk cId="730416808" sldId="356"/>
            <ac:spMk id="17" creationId="{C26542C0-E178-7F83-086C-7764CBA05F81}"/>
          </ac:spMkLst>
        </pc:spChg>
        <pc:spChg chg="mod">
          <ac:chgData name="Natalie Lund" userId="61167403-f0a7-408c-8162-83faac06c16e" providerId="ADAL" clId="{20438C4C-EB83-45F9-ADF4-ABDAE84B81B3}" dt="2025-02-25T00:46:29.859" v="39687" actId="20577"/>
          <ac:spMkLst>
            <pc:docMk/>
            <pc:sldMk cId="730416808" sldId="356"/>
            <ac:spMk id="18" creationId="{298F29CA-5315-3AA4-CBA9-6EEB161942FF}"/>
          </ac:spMkLst>
        </pc:spChg>
        <pc:picChg chg="mod">
          <ac:chgData name="Natalie Lund" userId="61167403-f0a7-408c-8162-83faac06c16e" providerId="ADAL" clId="{20438C4C-EB83-45F9-ADF4-ABDAE84B81B3}" dt="2025-02-13T08:38:09.283" v="5425" actId="1036"/>
          <ac:picMkLst>
            <pc:docMk/>
            <pc:sldMk cId="730416808" sldId="356"/>
            <ac:picMk id="5" creationId="{B16C5BF4-59AD-26DF-F9F1-8A997A25E8DB}"/>
          </ac:picMkLst>
        </pc:picChg>
        <pc:picChg chg="mod">
          <ac:chgData name="Natalie Lund" userId="61167403-f0a7-408c-8162-83faac06c16e" providerId="ADAL" clId="{20438C4C-EB83-45F9-ADF4-ABDAE84B81B3}" dt="2025-02-13T08:38:09.283" v="5425" actId="1036"/>
          <ac:picMkLst>
            <pc:docMk/>
            <pc:sldMk cId="730416808" sldId="356"/>
            <ac:picMk id="9" creationId="{63EBE9D3-181B-D7B8-B2E8-E097A568771F}"/>
          </ac:picMkLst>
        </pc:picChg>
        <pc:picChg chg="mod">
          <ac:chgData name="Natalie Lund" userId="61167403-f0a7-408c-8162-83faac06c16e" providerId="ADAL" clId="{20438C4C-EB83-45F9-ADF4-ABDAE84B81B3}" dt="2025-02-13T08:38:09.283" v="5425" actId="1036"/>
          <ac:picMkLst>
            <pc:docMk/>
            <pc:sldMk cId="730416808" sldId="356"/>
            <ac:picMk id="11" creationId="{FAE8B380-22C0-7AD9-D085-DD353477F9DC}"/>
          </ac:picMkLst>
        </pc:picChg>
        <pc:picChg chg="mod">
          <ac:chgData name="Natalie Lund" userId="61167403-f0a7-408c-8162-83faac06c16e" providerId="ADAL" clId="{20438C4C-EB83-45F9-ADF4-ABDAE84B81B3}" dt="2025-02-13T08:38:09.283" v="5425" actId="1036"/>
          <ac:picMkLst>
            <pc:docMk/>
            <pc:sldMk cId="730416808" sldId="356"/>
            <ac:picMk id="13" creationId="{46730488-289B-9E56-25EA-E8491E42F4E9}"/>
          </ac:picMkLst>
        </pc:picChg>
      </pc:sldChg>
      <pc:sldChg chg="addSp delSp modSp del mod modNotesTx">
        <pc:chgData name="Natalie Lund" userId="61167403-f0a7-408c-8162-83faac06c16e" providerId="ADAL" clId="{20438C4C-EB83-45F9-ADF4-ABDAE84B81B3}" dt="2025-02-21T04:39:24.926" v="34424" actId="47"/>
        <pc:sldMkLst>
          <pc:docMk/>
          <pc:sldMk cId="7970065" sldId="357"/>
        </pc:sldMkLst>
      </pc:sldChg>
      <pc:sldChg chg="addSp delSp modSp mod ord modNotesTx">
        <pc:chgData name="Natalie Lund" userId="61167403-f0a7-408c-8162-83faac06c16e" providerId="ADAL" clId="{20438C4C-EB83-45F9-ADF4-ABDAE84B81B3}" dt="2025-02-21T06:16:40.544" v="36599" actId="20577"/>
        <pc:sldMkLst>
          <pc:docMk/>
          <pc:sldMk cId="1875872723" sldId="358"/>
        </pc:sldMkLst>
        <pc:spChg chg="mod">
          <ac:chgData name="Natalie Lund" userId="61167403-f0a7-408c-8162-83faac06c16e" providerId="ADAL" clId="{20438C4C-EB83-45F9-ADF4-ABDAE84B81B3}" dt="2025-02-21T05:05:44.521" v="34672" actId="20577"/>
          <ac:spMkLst>
            <pc:docMk/>
            <pc:sldMk cId="1875872723" sldId="358"/>
            <ac:spMk id="3" creationId="{EDD7D2EA-0998-9455-DA27-159E27F4EEE3}"/>
          </ac:spMkLst>
        </pc:spChg>
      </pc:sldChg>
      <pc:sldChg chg="addSp delSp modSp mod ord modNotesTx">
        <pc:chgData name="Natalie Lund" userId="61167403-f0a7-408c-8162-83faac06c16e" providerId="ADAL" clId="{20438C4C-EB83-45F9-ADF4-ABDAE84B81B3}" dt="2025-02-21T06:20:14.817" v="36863" actId="20577"/>
        <pc:sldMkLst>
          <pc:docMk/>
          <pc:sldMk cId="3167131204" sldId="359"/>
        </pc:sldMkLst>
        <pc:spChg chg="mod">
          <ac:chgData name="Natalie Lund" userId="61167403-f0a7-408c-8162-83faac06c16e" providerId="ADAL" clId="{20438C4C-EB83-45F9-ADF4-ABDAE84B81B3}" dt="2025-02-21T05:04:02.125" v="34631" actId="404"/>
          <ac:spMkLst>
            <pc:docMk/>
            <pc:sldMk cId="3167131204" sldId="359"/>
            <ac:spMk id="3" creationId="{29A08621-5B93-0768-2E23-5E950FDD90A9}"/>
          </ac:spMkLst>
        </pc:spChg>
      </pc:sldChg>
      <pc:sldChg chg="addSp delSp modSp del mod modNotesTx">
        <pc:chgData name="Natalie Lund" userId="61167403-f0a7-408c-8162-83faac06c16e" providerId="ADAL" clId="{20438C4C-EB83-45F9-ADF4-ABDAE84B81B3}" dt="2025-02-21T04:39:24.926" v="34424" actId="47"/>
        <pc:sldMkLst>
          <pc:docMk/>
          <pc:sldMk cId="643316289" sldId="360"/>
        </pc:sldMkLst>
      </pc:sldChg>
      <pc:sldChg chg="addSp delSp modSp mod ord modNotesTx">
        <pc:chgData name="Natalie Lund" userId="61167403-f0a7-408c-8162-83faac06c16e" providerId="ADAL" clId="{20438C4C-EB83-45F9-ADF4-ABDAE84B81B3}" dt="2025-02-21T06:19:26.819" v="36861" actId="20577"/>
        <pc:sldMkLst>
          <pc:docMk/>
          <pc:sldMk cId="712075718" sldId="361"/>
        </pc:sldMkLst>
        <pc:spChg chg="mod">
          <ac:chgData name="Natalie Lund" userId="61167403-f0a7-408c-8162-83faac06c16e" providerId="ADAL" clId="{20438C4C-EB83-45F9-ADF4-ABDAE84B81B3}" dt="2025-02-21T05:03:40.060" v="34614" actId="404"/>
          <ac:spMkLst>
            <pc:docMk/>
            <pc:sldMk cId="712075718" sldId="361"/>
            <ac:spMk id="3" creationId="{555584BA-EB41-86D4-9E08-B33C23B07D16}"/>
          </ac:spMkLst>
        </pc:spChg>
      </pc:sldChg>
      <pc:sldChg chg="addSp delSp modSp mod ord modNotesTx">
        <pc:chgData name="Natalie Lund" userId="61167403-f0a7-408c-8162-83faac06c16e" providerId="ADAL" clId="{20438C4C-EB83-45F9-ADF4-ABDAE84B81B3}" dt="2025-02-21T06:16:57.586" v="36649" actId="20577"/>
        <pc:sldMkLst>
          <pc:docMk/>
          <pc:sldMk cId="1487979211" sldId="362"/>
        </pc:sldMkLst>
        <pc:spChg chg="mod">
          <ac:chgData name="Natalie Lund" userId="61167403-f0a7-408c-8162-83faac06c16e" providerId="ADAL" clId="{20438C4C-EB83-45F9-ADF4-ABDAE84B81B3}" dt="2025-02-21T06:10:28.208" v="36493" actId="20577"/>
          <ac:spMkLst>
            <pc:docMk/>
            <pc:sldMk cId="1487979211" sldId="362"/>
            <ac:spMk id="3" creationId="{B33F7264-F9D2-167D-F10F-21228D5EBEB3}"/>
          </ac:spMkLst>
        </pc:spChg>
      </pc:sldChg>
      <pc:sldChg chg="addSp delSp modSp mod ord modNotesTx">
        <pc:chgData name="Natalie Lund" userId="61167403-f0a7-408c-8162-83faac06c16e" providerId="ADAL" clId="{20438C4C-EB83-45F9-ADF4-ABDAE84B81B3}" dt="2025-02-21T06:19:00.592" v="36849" actId="20577"/>
        <pc:sldMkLst>
          <pc:docMk/>
          <pc:sldMk cId="2301677815" sldId="363"/>
        </pc:sldMkLst>
      </pc:sldChg>
      <pc:sldChg chg="addSp delSp modSp del mod modNotesTx">
        <pc:chgData name="Natalie Lund" userId="61167403-f0a7-408c-8162-83faac06c16e" providerId="ADAL" clId="{20438C4C-EB83-45F9-ADF4-ABDAE84B81B3}" dt="2025-02-21T04:39:24.926" v="34424" actId="47"/>
        <pc:sldMkLst>
          <pc:docMk/>
          <pc:sldMk cId="1143103822" sldId="364"/>
        </pc:sldMkLst>
      </pc:sldChg>
      <pc:sldChg chg="addSp delSp modSp del mod modNotesTx">
        <pc:chgData name="Natalie Lund" userId="61167403-f0a7-408c-8162-83faac06c16e" providerId="ADAL" clId="{20438C4C-EB83-45F9-ADF4-ABDAE84B81B3}" dt="2025-02-21T04:39:24.926" v="34424" actId="47"/>
        <pc:sldMkLst>
          <pc:docMk/>
          <pc:sldMk cId="4268699657" sldId="365"/>
        </pc:sldMkLst>
      </pc:sldChg>
      <pc:sldChg chg="modNotesTx">
        <pc:chgData name="Natalie Lund" userId="61167403-f0a7-408c-8162-83faac06c16e" providerId="ADAL" clId="{20438C4C-EB83-45F9-ADF4-ABDAE84B81B3}" dt="2025-02-20T22:11:09.487" v="23262" actId="20577"/>
        <pc:sldMkLst>
          <pc:docMk/>
          <pc:sldMk cId="409259608" sldId="366"/>
        </pc:sldMkLst>
      </pc:sldChg>
      <pc:sldChg chg="add del">
        <pc:chgData name="Natalie Lund" userId="61167403-f0a7-408c-8162-83faac06c16e" providerId="ADAL" clId="{20438C4C-EB83-45F9-ADF4-ABDAE84B81B3}" dt="2025-02-13T08:57:09.243" v="6578" actId="47"/>
        <pc:sldMkLst>
          <pc:docMk/>
          <pc:sldMk cId="2383018962" sldId="367"/>
        </pc:sldMkLst>
      </pc:sldChg>
      <pc:sldChg chg="addSp modSp new del ord">
        <pc:chgData name="Natalie Lund" userId="61167403-f0a7-408c-8162-83faac06c16e" providerId="ADAL" clId="{20438C4C-EB83-45F9-ADF4-ABDAE84B81B3}" dt="2025-02-20T04:16:38.836" v="12495" actId="47"/>
        <pc:sldMkLst>
          <pc:docMk/>
          <pc:sldMk cId="965322933" sldId="368"/>
        </pc:sldMkLst>
      </pc:sldChg>
      <pc:sldChg chg="add del">
        <pc:chgData name="Natalie Lund" userId="61167403-f0a7-408c-8162-83faac06c16e" providerId="ADAL" clId="{20438C4C-EB83-45F9-ADF4-ABDAE84B81B3}" dt="2025-02-13T08:38:28.135" v="5426" actId="47"/>
        <pc:sldMkLst>
          <pc:docMk/>
          <pc:sldMk cId="219443245" sldId="369"/>
        </pc:sldMkLst>
      </pc:sldChg>
      <pc:sldChg chg="add del">
        <pc:chgData name="Natalie Lund" userId="61167403-f0a7-408c-8162-83faac06c16e" providerId="ADAL" clId="{20438C4C-EB83-45F9-ADF4-ABDAE84B81B3}" dt="2025-02-13T08:56:13.412" v="6577" actId="47"/>
        <pc:sldMkLst>
          <pc:docMk/>
          <pc:sldMk cId="263580652" sldId="369"/>
        </pc:sldMkLst>
      </pc:sldChg>
      <pc:sldChg chg="add modNotesTx">
        <pc:chgData name="Natalie Lund" userId="61167403-f0a7-408c-8162-83faac06c16e" providerId="ADAL" clId="{20438C4C-EB83-45F9-ADF4-ABDAE84B81B3}" dt="2025-02-21T05:45:24.869" v="35788" actId="20577"/>
        <pc:sldMkLst>
          <pc:docMk/>
          <pc:sldMk cId="4209817120" sldId="369"/>
        </pc:sldMkLst>
      </pc:sldChg>
      <pc:sldChg chg="modSp add mod modNotesTx">
        <pc:chgData name="Natalie Lund" userId="61167403-f0a7-408c-8162-83faac06c16e" providerId="ADAL" clId="{20438C4C-EB83-45F9-ADF4-ABDAE84B81B3}" dt="2025-02-21T05:47:09.997" v="35901" actId="20577"/>
        <pc:sldMkLst>
          <pc:docMk/>
          <pc:sldMk cId="758202727" sldId="370"/>
        </pc:sldMkLst>
        <pc:spChg chg="mod">
          <ac:chgData name="Natalie Lund" userId="61167403-f0a7-408c-8162-83faac06c16e" providerId="ADAL" clId="{20438C4C-EB83-45F9-ADF4-ABDAE84B81B3}" dt="2025-02-13T09:19:42.745" v="8334" actId="12"/>
          <ac:spMkLst>
            <pc:docMk/>
            <pc:sldMk cId="758202727" sldId="370"/>
            <ac:spMk id="3" creationId="{6A009B92-926A-96C5-7121-0A0114E149A2}"/>
          </ac:spMkLst>
        </pc:spChg>
      </pc:sldChg>
      <pc:sldChg chg="addSp delSp modSp del mod ord modNotesTx">
        <pc:chgData name="Natalie Lund" userId="61167403-f0a7-408c-8162-83faac06c16e" providerId="ADAL" clId="{20438C4C-EB83-45F9-ADF4-ABDAE84B81B3}" dt="2025-02-20T04:15:11.895" v="12450" actId="47"/>
        <pc:sldMkLst>
          <pc:docMk/>
          <pc:sldMk cId="324814545" sldId="371"/>
        </pc:sldMkLst>
      </pc:sldChg>
      <pc:sldChg chg="add modNotesTx">
        <pc:chgData name="Natalie Lund" userId="61167403-f0a7-408c-8162-83faac06c16e" providerId="ADAL" clId="{20438C4C-EB83-45F9-ADF4-ABDAE84B81B3}" dt="2025-02-21T01:25:21.426" v="27076" actId="20577"/>
        <pc:sldMkLst>
          <pc:docMk/>
          <pc:sldMk cId="3093420183" sldId="386"/>
        </pc:sldMkLst>
      </pc:sldChg>
      <pc:sldChg chg="modSp add modNotesTx">
        <pc:chgData name="Natalie Lund" userId="61167403-f0a7-408c-8162-83faac06c16e" providerId="ADAL" clId="{20438C4C-EB83-45F9-ADF4-ABDAE84B81B3}" dt="2025-02-19T03:37:26.897" v="8368" actId="20577"/>
        <pc:sldMkLst>
          <pc:docMk/>
          <pc:sldMk cId="1668061347" sldId="406"/>
        </pc:sldMkLst>
        <pc:graphicFrameChg chg="mod">
          <ac:chgData name="Natalie Lund" userId="61167403-f0a7-408c-8162-83faac06c16e" providerId="ADAL" clId="{20438C4C-EB83-45F9-ADF4-ABDAE84B81B3}" dt="2025-02-19T03:37:09.246" v="8341" actId="207"/>
          <ac:graphicFrameMkLst>
            <pc:docMk/>
            <pc:sldMk cId="1668061347" sldId="406"/>
            <ac:graphicFrameMk id="6" creationId="{0C47EC27-A3B5-5FA1-CA85-40B123AF689B}"/>
          </ac:graphicFrameMkLst>
        </pc:graphicFrameChg>
      </pc:sldChg>
      <pc:sldChg chg="modSp add mod modNotesTx">
        <pc:chgData name="Natalie Lund" userId="61167403-f0a7-408c-8162-83faac06c16e" providerId="ADAL" clId="{20438C4C-EB83-45F9-ADF4-ABDAE84B81B3}" dt="2025-02-20T04:17:02.455" v="12568" actId="20577"/>
        <pc:sldMkLst>
          <pc:docMk/>
          <pc:sldMk cId="149306960" sldId="407"/>
        </pc:sldMkLst>
        <pc:spChg chg="mod">
          <ac:chgData name="Natalie Lund" userId="61167403-f0a7-408c-8162-83faac06c16e" providerId="ADAL" clId="{20438C4C-EB83-45F9-ADF4-ABDAE84B81B3}" dt="2025-02-20T04:08:58.247" v="11867" actId="20577"/>
          <ac:spMkLst>
            <pc:docMk/>
            <pc:sldMk cId="149306960" sldId="407"/>
            <ac:spMk id="3" creationId="{228661FE-110E-7E71-B525-14257D4DA520}"/>
          </ac:spMkLst>
        </pc:spChg>
      </pc:sldChg>
      <pc:sldChg chg="add del">
        <pc:chgData name="Natalie Lund" userId="61167403-f0a7-408c-8162-83faac06c16e" providerId="ADAL" clId="{20438C4C-EB83-45F9-ADF4-ABDAE84B81B3}" dt="2025-02-20T03:24:45.249" v="9544" actId="47"/>
        <pc:sldMkLst>
          <pc:docMk/>
          <pc:sldMk cId="1331655553" sldId="407"/>
        </pc:sldMkLst>
      </pc:sldChg>
      <pc:sldChg chg="addSp modSp add mod modNotesTx">
        <pc:chgData name="Natalie Lund" userId="61167403-f0a7-408c-8162-83faac06c16e" providerId="ADAL" clId="{20438C4C-EB83-45F9-ADF4-ABDAE84B81B3}" dt="2025-02-21T05:26:20.454" v="34935" actId="6549"/>
        <pc:sldMkLst>
          <pc:docMk/>
          <pc:sldMk cId="395855559" sldId="408"/>
        </pc:sldMkLst>
      </pc:sldChg>
      <pc:sldChg chg="addSp delSp modSp add mod modNotesTx">
        <pc:chgData name="Natalie Lund" userId="61167403-f0a7-408c-8162-83faac06c16e" providerId="ADAL" clId="{20438C4C-EB83-45F9-ADF4-ABDAE84B81B3}" dt="2025-02-21T01:57:04.163" v="29596" actId="20577"/>
        <pc:sldMkLst>
          <pc:docMk/>
          <pc:sldMk cId="1705973492" sldId="409"/>
        </pc:sldMkLst>
        <pc:spChg chg="mod">
          <ac:chgData name="Natalie Lund" userId="61167403-f0a7-408c-8162-83faac06c16e" providerId="ADAL" clId="{20438C4C-EB83-45F9-ADF4-ABDAE84B81B3}" dt="2025-02-21T01:56:51.371" v="29583" actId="1035"/>
          <ac:spMkLst>
            <pc:docMk/>
            <pc:sldMk cId="1705973492" sldId="409"/>
            <ac:spMk id="2" creationId="{ED1AE173-D8A5-3031-17B9-D80B9B499BB4}"/>
          </ac:spMkLst>
        </pc:spChg>
        <pc:graphicFrameChg chg="add mod modGraphic">
          <ac:chgData name="Natalie Lund" userId="61167403-f0a7-408c-8162-83faac06c16e" providerId="ADAL" clId="{20438C4C-EB83-45F9-ADF4-ABDAE84B81B3}" dt="2025-02-20T04:47:36.020" v="14391" actId="207"/>
          <ac:graphicFrameMkLst>
            <pc:docMk/>
            <pc:sldMk cId="1705973492" sldId="409"/>
            <ac:graphicFrameMk id="4" creationId="{708FA7C9-22AF-FC9F-EF8A-EECE4F5AA035}"/>
          </ac:graphicFrameMkLst>
        </pc:graphicFrameChg>
      </pc:sldChg>
      <pc:sldChg chg="modSp add del mod ord modNotesTx">
        <pc:chgData name="Natalie Lund" userId="61167403-f0a7-408c-8162-83faac06c16e" providerId="ADAL" clId="{20438C4C-EB83-45F9-ADF4-ABDAE84B81B3}" dt="2025-02-20T04:42:51.452" v="14299" actId="47"/>
        <pc:sldMkLst>
          <pc:docMk/>
          <pc:sldMk cId="1087648221" sldId="410"/>
        </pc:sldMkLst>
      </pc:sldChg>
      <pc:sldChg chg="modSp add mod modNotesTx">
        <pc:chgData name="Natalie Lund" userId="61167403-f0a7-408c-8162-83faac06c16e" providerId="ADAL" clId="{20438C4C-EB83-45F9-ADF4-ABDAE84B81B3}" dt="2025-02-21T05:18:41.219" v="34753" actId="20577"/>
        <pc:sldMkLst>
          <pc:docMk/>
          <pc:sldMk cId="2808309327" sldId="411"/>
        </pc:sldMkLst>
        <pc:spChg chg="mod">
          <ac:chgData name="Natalie Lund" userId="61167403-f0a7-408c-8162-83faac06c16e" providerId="ADAL" clId="{20438C4C-EB83-45F9-ADF4-ABDAE84B81B3}" dt="2025-02-21T05:18:30.013" v="34751" actId="20577"/>
          <ac:spMkLst>
            <pc:docMk/>
            <pc:sldMk cId="2808309327" sldId="411"/>
            <ac:spMk id="3" creationId="{74A65857-DF84-4302-740A-0C315E7E0E28}"/>
          </ac:spMkLst>
        </pc:spChg>
      </pc:sldChg>
      <pc:sldChg chg="add del">
        <pc:chgData name="Natalie Lund" userId="61167403-f0a7-408c-8162-83faac06c16e" providerId="ADAL" clId="{20438C4C-EB83-45F9-ADF4-ABDAE84B81B3}" dt="2025-02-20T05:10:34.121" v="16136" actId="47"/>
        <pc:sldMkLst>
          <pc:docMk/>
          <pc:sldMk cId="1187579519" sldId="412"/>
        </pc:sldMkLst>
      </pc:sldChg>
      <pc:sldChg chg="add del">
        <pc:chgData name="Natalie Lund" userId="61167403-f0a7-408c-8162-83faac06c16e" providerId="ADAL" clId="{20438C4C-EB83-45F9-ADF4-ABDAE84B81B3}" dt="2025-02-20T05:56:57.334" v="17971" actId="47"/>
        <pc:sldMkLst>
          <pc:docMk/>
          <pc:sldMk cId="2642960167" sldId="412"/>
        </pc:sldMkLst>
      </pc:sldChg>
      <pc:sldChg chg="addSp delSp modSp add mod modNotesTx">
        <pc:chgData name="Natalie Lund" userId="61167403-f0a7-408c-8162-83faac06c16e" providerId="ADAL" clId="{20438C4C-EB83-45F9-ADF4-ABDAE84B81B3}" dt="2025-02-21T05:49:49.745" v="35936" actId="20577"/>
        <pc:sldMkLst>
          <pc:docMk/>
          <pc:sldMk cId="3028560114" sldId="413"/>
        </pc:sldMkLst>
        <pc:spChg chg="mod">
          <ac:chgData name="Natalie Lund" userId="61167403-f0a7-408c-8162-83faac06c16e" providerId="ADAL" clId="{20438C4C-EB83-45F9-ADF4-ABDAE84B81B3}" dt="2025-02-20T05:20:57.306" v="16505" actId="20577"/>
          <ac:spMkLst>
            <pc:docMk/>
            <pc:sldMk cId="3028560114" sldId="413"/>
            <ac:spMk id="7" creationId="{340EA205-A1CD-AE2D-3D3F-27DCD9845B80}"/>
          </ac:spMkLst>
        </pc:spChg>
        <pc:graphicFrameChg chg="add mod modGraphic">
          <ac:chgData name="Natalie Lund" userId="61167403-f0a7-408c-8162-83faac06c16e" providerId="ADAL" clId="{20438C4C-EB83-45F9-ADF4-ABDAE84B81B3}" dt="2025-02-20T05:45:08.729" v="17783" actId="1036"/>
          <ac:graphicFrameMkLst>
            <pc:docMk/>
            <pc:sldMk cId="3028560114" sldId="413"/>
            <ac:graphicFrameMk id="3" creationId="{C6889670-B9DC-CA78-D1E9-7ADBC3BB767D}"/>
          </ac:graphicFrameMkLst>
        </pc:graphicFrameChg>
        <pc:picChg chg="mod">
          <ac:chgData name="Natalie Lund" userId="61167403-f0a7-408c-8162-83faac06c16e" providerId="ADAL" clId="{20438C4C-EB83-45F9-ADF4-ABDAE84B81B3}" dt="2025-02-21T05:49:12.910" v="35932" actId="1035"/>
          <ac:picMkLst>
            <pc:docMk/>
            <pc:sldMk cId="3028560114" sldId="413"/>
            <ac:picMk id="9" creationId="{DC9BF1E7-39D2-1CAE-2636-2A2E90A9FF7D}"/>
          </ac:picMkLst>
        </pc:picChg>
        <pc:picChg chg="mod">
          <ac:chgData name="Natalie Lund" userId="61167403-f0a7-408c-8162-83faac06c16e" providerId="ADAL" clId="{20438C4C-EB83-45F9-ADF4-ABDAE84B81B3}" dt="2025-02-21T05:49:12.910" v="35932" actId="1035"/>
          <ac:picMkLst>
            <pc:docMk/>
            <pc:sldMk cId="3028560114" sldId="413"/>
            <ac:picMk id="10" creationId="{9D797626-7214-01E0-1B2E-B03AA72DD280}"/>
          </ac:picMkLst>
        </pc:picChg>
      </pc:sldChg>
      <pc:sldChg chg="modSp add del mod">
        <pc:chgData name="Natalie Lund" userId="61167403-f0a7-408c-8162-83faac06c16e" providerId="ADAL" clId="{20438C4C-EB83-45F9-ADF4-ABDAE84B81B3}" dt="2025-02-20T05:34:57.756" v="16741" actId="47"/>
        <pc:sldMkLst>
          <pc:docMk/>
          <pc:sldMk cId="1468508633" sldId="414"/>
        </pc:sldMkLst>
      </pc:sldChg>
      <pc:sldChg chg="add del">
        <pc:chgData name="Natalie Lund" userId="61167403-f0a7-408c-8162-83faac06c16e" providerId="ADAL" clId="{20438C4C-EB83-45F9-ADF4-ABDAE84B81B3}" dt="2025-02-20T06:30:26.894" v="21015" actId="47"/>
        <pc:sldMkLst>
          <pc:docMk/>
          <pc:sldMk cId="2606961731" sldId="414"/>
        </pc:sldMkLst>
      </pc:sldChg>
      <pc:sldChg chg="add del">
        <pc:chgData name="Natalie Lund" userId="61167403-f0a7-408c-8162-83faac06c16e" providerId="ADAL" clId="{20438C4C-EB83-45F9-ADF4-ABDAE84B81B3}" dt="2025-02-20T06:14:25.041" v="19420" actId="47"/>
        <pc:sldMkLst>
          <pc:docMk/>
          <pc:sldMk cId="2963722875" sldId="414"/>
        </pc:sldMkLst>
      </pc:sldChg>
      <pc:sldChg chg="addSp delSp modSp add del mod">
        <pc:chgData name="Natalie Lund" userId="61167403-f0a7-408c-8162-83faac06c16e" providerId="ADAL" clId="{20438C4C-EB83-45F9-ADF4-ABDAE84B81B3}" dt="2025-02-20T06:56:16.889" v="22169" actId="47"/>
        <pc:sldMkLst>
          <pc:docMk/>
          <pc:sldMk cId="3555478312" sldId="414"/>
        </pc:sldMkLst>
      </pc:sldChg>
      <pc:sldChg chg="add del">
        <pc:chgData name="Natalie Lund" userId="61167403-f0a7-408c-8162-83faac06c16e" providerId="ADAL" clId="{20438C4C-EB83-45F9-ADF4-ABDAE84B81B3}" dt="2025-02-20T06:33:33.511" v="21269" actId="47"/>
        <pc:sldMkLst>
          <pc:docMk/>
          <pc:sldMk cId="2768149139" sldId="415"/>
        </pc:sldMkLst>
      </pc:sldChg>
      <pc:sldChg chg="add del">
        <pc:chgData name="Natalie Lund" userId="61167403-f0a7-408c-8162-83faac06c16e" providerId="ADAL" clId="{20438C4C-EB83-45F9-ADF4-ABDAE84B81B3}" dt="2025-02-20T07:06:01.622" v="22740" actId="47"/>
        <pc:sldMkLst>
          <pc:docMk/>
          <pc:sldMk cId="4265463160" sldId="415"/>
        </pc:sldMkLst>
      </pc:sldChg>
      <pc:sldChg chg="add del">
        <pc:chgData name="Natalie Lund" userId="61167403-f0a7-408c-8162-83faac06c16e" providerId="ADAL" clId="{20438C4C-EB83-45F9-ADF4-ABDAE84B81B3}" dt="2025-02-20T21:57:28.802" v="22969" actId="47"/>
        <pc:sldMkLst>
          <pc:docMk/>
          <pc:sldMk cId="885548464" sldId="416"/>
        </pc:sldMkLst>
      </pc:sldChg>
      <pc:sldChg chg="add del">
        <pc:chgData name="Natalie Lund" userId="61167403-f0a7-408c-8162-83faac06c16e" providerId="ADAL" clId="{20438C4C-EB83-45F9-ADF4-ABDAE84B81B3}" dt="2025-02-20T06:37:19.276" v="21783" actId="47"/>
        <pc:sldMkLst>
          <pc:docMk/>
          <pc:sldMk cId="1337112078" sldId="416"/>
        </pc:sldMkLst>
      </pc:sldChg>
      <pc:sldChg chg="add del">
        <pc:chgData name="Natalie Lund" userId="61167403-f0a7-408c-8162-83faac06c16e" providerId="ADAL" clId="{20438C4C-EB83-45F9-ADF4-ABDAE84B81B3}" dt="2025-02-20T22:17:56.729" v="23695" actId="47"/>
        <pc:sldMkLst>
          <pc:docMk/>
          <pc:sldMk cId="1090305608" sldId="417"/>
        </pc:sldMkLst>
      </pc:sldChg>
      <pc:sldChg chg="add del">
        <pc:chgData name="Natalie Lund" userId="61167403-f0a7-408c-8162-83faac06c16e" providerId="ADAL" clId="{20438C4C-EB83-45F9-ADF4-ABDAE84B81B3}" dt="2025-02-20T06:38:46.918" v="21963" actId="47"/>
        <pc:sldMkLst>
          <pc:docMk/>
          <pc:sldMk cId="1937051545" sldId="417"/>
        </pc:sldMkLst>
      </pc:sldChg>
      <pc:sldChg chg="add del">
        <pc:chgData name="Natalie Lund" userId="61167403-f0a7-408c-8162-83faac06c16e" providerId="ADAL" clId="{20438C4C-EB83-45F9-ADF4-ABDAE84B81B3}" dt="2025-02-20T22:27:59.854" v="24079" actId="47"/>
        <pc:sldMkLst>
          <pc:docMk/>
          <pc:sldMk cId="2664710778" sldId="418"/>
        </pc:sldMkLst>
      </pc:sldChg>
      <pc:sldChg chg="add del">
        <pc:chgData name="Natalie Lund" userId="61167403-f0a7-408c-8162-83faac06c16e" providerId="ADAL" clId="{20438C4C-EB83-45F9-ADF4-ABDAE84B81B3}" dt="2025-02-20T22:43:37.391" v="25172" actId="47"/>
        <pc:sldMkLst>
          <pc:docMk/>
          <pc:sldMk cId="1241372780" sldId="419"/>
        </pc:sldMkLst>
      </pc:sldChg>
      <pc:sldChg chg="modSp add mod modNotesTx">
        <pc:chgData name="Natalie Lund" userId="61167403-f0a7-408c-8162-83faac06c16e" providerId="ADAL" clId="{20438C4C-EB83-45F9-ADF4-ABDAE84B81B3}" dt="2025-02-21T02:14:24.963" v="30310" actId="6549"/>
        <pc:sldMkLst>
          <pc:docMk/>
          <pc:sldMk cId="1552285302" sldId="420"/>
        </pc:sldMkLst>
        <pc:spChg chg="mod">
          <ac:chgData name="Natalie Lund" userId="61167403-f0a7-408c-8162-83faac06c16e" providerId="ADAL" clId="{20438C4C-EB83-45F9-ADF4-ABDAE84B81B3}" dt="2025-02-21T00:08:28.542" v="25574" actId="20577"/>
          <ac:spMkLst>
            <pc:docMk/>
            <pc:sldMk cId="1552285302" sldId="420"/>
            <ac:spMk id="6" creationId="{DB2D5A51-85F1-C64E-4987-DACA3D649869}"/>
          </ac:spMkLst>
        </pc:spChg>
      </pc:sldChg>
      <pc:sldChg chg="addSp delSp modSp add mod modNotesTx">
        <pc:chgData name="Natalie Lund" userId="61167403-f0a7-408c-8162-83faac06c16e" providerId="ADAL" clId="{20438C4C-EB83-45F9-ADF4-ABDAE84B81B3}" dt="2025-02-21T06:02:45.733" v="36320" actId="20577"/>
        <pc:sldMkLst>
          <pc:docMk/>
          <pc:sldMk cId="3065468754" sldId="421"/>
        </pc:sldMkLst>
        <pc:graphicFrameChg chg="add mod modGraphic">
          <ac:chgData name="Natalie Lund" userId="61167403-f0a7-408c-8162-83faac06c16e" providerId="ADAL" clId="{20438C4C-EB83-45F9-ADF4-ABDAE84B81B3}" dt="2025-02-21T06:02:45.733" v="36320" actId="20577"/>
          <ac:graphicFrameMkLst>
            <pc:docMk/>
            <pc:sldMk cId="3065468754" sldId="421"/>
            <ac:graphicFrameMk id="6" creationId="{EDD18761-AC93-B0B0-511A-26302218EDCD}"/>
          </ac:graphicFrameMkLst>
        </pc:graphicFrameChg>
      </pc:sldChg>
      <pc:sldChg chg="addSp delSp add mod modNotesTx">
        <pc:chgData name="Natalie Lund" userId="61167403-f0a7-408c-8162-83faac06c16e" providerId="ADAL" clId="{20438C4C-EB83-45F9-ADF4-ABDAE84B81B3}" dt="2025-02-21T05:44:22.727" v="35763" actId="20577"/>
        <pc:sldMkLst>
          <pc:docMk/>
          <pc:sldMk cId="1040002932" sldId="422"/>
        </pc:sldMkLst>
        <pc:grpChg chg="add del">
          <ac:chgData name="Natalie Lund" userId="61167403-f0a7-408c-8162-83faac06c16e" providerId="ADAL" clId="{20438C4C-EB83-45F9-ADF4-ABDAE84B81B3}" dt="2025-02-21T01:39:15.649" v="27981" actId="478"/>
          <ac:grpSpMkLst>
            <pc:docMk/>
            <pc:sldMk cId="1040002932" sldId="422"/>
            <ac:grpSpMk id="14" creationId="{A1EF5D96-42C6-E1D4-20D0-09E323B84FBA}"/>
          </ac:grpSpMkLst>
        </pc:grpChg>
      </pc:sldChg>
      <pc:sldChg chg="add del">
        <pc:chgData name="Natalie Lund" userId="61167403-f0a7-408c-8162-83faac06c16e" providerId="ADAL" clId="{20438C4C-EB83-45F9-ADF4-ABDAE84B81B3}" dt="2025-02-20T22:31:42.979" v="24306" actId="47"/>
        <pc:sldMkLst>
          <pc:docMk/>
          <pc:sldMk cId="1116265007" sldId="422"/>
        </pc:sldMkLst>
      </pc:sldChg>
      <pc:sldChg chg="add del">
        <pc:chgData name="Natalie Lund" userId="61167403-f0a7-408c-8162-83faac06c16e" providerId="ADAL" clId="{20438C4C-EB83-45F9-ADF4-ABDAE84B81B3}" dt="2025-02-20T22:56:01.080" v="25542" actId="47"/>
        <pc:sldMkLst>
          <pc:docMk/>
          <pc:sldMk cId="2226928530" sldId="422"/>
        </pc:sldMkLst>
      </pc:sldChg>
      <pc:sldChg chg="addSp delSp modSp add del mod modNotesTx">
        <pc:chgData name="Natalie Lund" userId="61167403-f0a7-408c-8162-83faac06c16e" providerId="ADAL" clId="{20438C4C-EB83-45F9-ADF4-ABDAE84B81B3}" dt="2025-02-21T04:39:26.676" v="34425" actId="47"/>
        <pc:sldMkLst>
          <pc:docMk/>
          <pc:sldMk cId="1547940961" sldId="423"/>
        </pc:sldMkLst>
      </pc:sldChg>
      <pc:sldChg chg="add del">
        <pc:chgData name="Natalie Lund" userId="61167403-f0a7-408c-8162-83faac06c16e" providerId="ADAL" clId="{20438C4C-EB83-45F9-ADF4-ABDAE84B81B3}" dt="2025-02-20T22:28:48.184" v="24087"/>
        <pc:sldMkLst>
          <pc:docMk/>
          <pc:sldMk cId="3956031832" sldId="423"/>
        </pc:sldMkLst>
      </pc:sldChg>
      <pc:sldChg chg="addSp delSp modSp add mod modNotesTx">
        <pc:chgData name="Natalie Lund" userId="61167403-f0a7-408c-8162-83faac06c16e" providerId="ADAL" clId="{20438C4C-EB83-45F9-ADF4-ABDAE84B81B3}" dt="2025-02-21T06:30:22.159" v="36901" actId="1035"/>
        <pc:sldMkLst>
          <pc:docMk/>
          <pc:sldMk cId="864938311" sldId="424"/>
        </pc:sldMkLst>
        <pc:spChg chg="add mod">
          <ac:chgData name="Natalie Lund" userId="61167403-f0a7-408c-8162-83faac06c16e" providerId="ADAL" clId="{20438C4C-EB83-45F9-ADF4-ABDAE84B81B3}" dt="2025-02-21T06:30:22.159" v="36901" actId="1035"/>
          <ac:spMkLst>
            <pc:docMk/>
            <pc:sldMk cId="864938311" sldId="424"/>
            <ac:spMk id="8" creationId="{3DBB7524-8CCD-DB1A-C888-6514CEF3F574}"/>
          </ac:spMkLst>
        </pc:spChg>
      </pc:sldChg>
      <pc:sldChg chg="modSp mod">
        <pc:chgData name="Natalie Lund" userId="61167403-f0a7-408c-8162-83faac06c16e" providerId="ADAL" clId="{20438C4C-EB83-45F9-ADF4-ABDAE84B81B3}" dt="2025-02-21T05:35:48.946" v="35136" actId="404"/>
        <pc:sldMkLst>
          <pc:docMk/>
          <pc:sldMk cId="736936260" sldId="426"/>
        </pc:sldMkLst>
        <pc:spChg chg="mod">
          <ac:chgData name="Natalie Lund" userId="61167403-f0a7-408c-8162-83faac06c16e" providerId="ADAL" clId="{20438C4C-EB83-45F9-ADF4-ABDAE84B81B3}" dt="2025-02-21T05:35:48.946" v="35136" actId="404"/>
          <ac:spMkLst>
            <pc:docMk/>
            <pc:sldMk cId="736936260" sldId="426"/>
            <ac:spMk id="3" creationId="{47C9D42B-8939-9A89-131F-EDBAE628D6FB}"/>
          </ac:spMkLst>
        </pc:spChg>
        <pc:spChg chg="mod">
          <ac:chgData name="Natalie Lund" userId="61167403-f0a7-408c-8162-83faac06c16e" providerId="ADAL" clId="{20438C4C-EB83-45F9-ADF4-ABDAE84B81B3}" dt="2025-02-21T05:35:40.681" v="35134" actId="1038"/>
          <ac:spMkLst>
            <pc:docMk/>
            <pc:sldMk cId="736936260" sldId="426"/>
            <ac:spMk id="4" creationId="{26CF309D-66CC-944A-1F40-BEC4FCD77F7E}"/>
          </ac:spMkLst>
        </pc:spChg>
      </pc:sldChg>
      <pc:sldChg chg="addSp modSp add mod modNotesTx">
        <pc:chgData name="Natalie Lund" userId="61167403-f0a7-408c-8162-83faac06c16e" providerId="ADAL" clId="{20438C4C-EB83-45F9-ADF4-ABDAE84B81B3}" dt="2025-02-25T02:09:38.517" v="39693" actId="6549"/>
        <pc:sldMkLst>
          <pc:docMk/>
          <pc:sldMk cId="142538044" sldId="427"/>
        </pc:sldMkLst>
        <pc:spChg chg="mod">
          <ac:chgData name="Natalie Lund" userId="61167403-f0a7-408c-8162-83faac06c16e" providerId="ADAL" clId="{20438C4C-EB83-45F9-ADF4-ABDAE84B81B3}" dt="2025-02-21T06:09:00.973" v="36462" actId="404"/>
          <ac:spMkLst>
            <pc:docMk/>
            <pc:sldMk cId="142538044" sldId="427"/>
            <ac:spMk id="6" creationId="{97EBB35A-D61E-F700-B296-688566D3D9F8}"/>
          </ac:spMkLst>
        </pc:spChg>
        <pc:graphicFrameChg chg="add mod modGraphic">
          <ac:chgData name="Natalie Lund" userId="61167403-f0a7-408c-8162-83faac06c16e" providerId="ADAL" clId="{20438C4C-EB83-45F9-ADF4-ABDAE84B81B3}" dt="2025-02-21T06:08:34.738" v="36459" actId="2062"/>
          <ac:graphicFrameMkLst>
            <pc:docMk/>
            <pc:sldMk cId="142538044" sldId="427"/>
            <ac:graphicFrameMk id="3" creationId="{9A75A0DB-9A2B-8CA1-3562-E8D5E2720744}"/>
          </ac:graphicFrameMkLst>
        </pc:graphicFrameChg>
      </pc:sldChg>
      <pc:sldChg chg="addSp modSp add mod modNotesTx">
        <pc:chgData name="Natalie Lund" userId="61167403-f0a7-408c-8162-83faac06c16e" providerId="ADAL" clId="{20438C4C-EB83-45F9-ADF4-ABDAE84B81B3}" dt="2025-02-21T06:16:51.854" v="36647" actId="1035"/>
        <pc:sldMkLst>
          <pc:docMk/>
          <pc:sldMk cId="707475850" sldId="428"/>
        </pc:sldMkLst>
        <pc:spChg chg="add mod ord">
          <ac:chgData name="Natalie Lund" userId="61167403-f0a7-408c-8162-83faac06c16e" providerId="ADAL" clId="{20438C4C-EB83-45F9-ADF4-ABDAE84B81B3}" dt="2025-02-21T06:16:51.854" v="36647" actId="1035"/>
          <ac:spMkLst>
            <pc:docMk/>
            <pc:sldMk cId="707475850" sldId="428"/>
            <ac:spMk id="2" creationId="{3BA10B2A-4F9E-CD54-91FB-0BA2708ED499}"/>
          </ac:spMkLst>
        </pc:spChg>
      </pc:sldChg>
      <pc:sldChg chg="addSp modSp add mod modNotesTx">
        <pc:chgData name="Natalie Lund" userId="61167403-f0a7-408c-8162-83faac06c16e" providerId="ADAL" clId="{20438C4C-EB83-45F9-ADF4-ABDAE84B81B3}" dt="2025-02-21T06:17:13.028" v="36703" actId="14100"/>
        <pc:sldMkLst>
          <pc:docMk/>
          <pc:sldMk cId="894277130" sldId="429"/>
        </pc:sldMkLst>
        <pc:spChg chg="add mod ord">
          <ac:chgData name="Natalie Lund" userId="61167403-f0a7-408c-8162-83faac06c16e" providerId="ADAL" clId="{20438C4C-EB83-45F9-ADF4-ABDAE84B81B3}" dt="2025-02-21T06:17:13.028" v="36703" actId="14100"/>
          <ac:spMkLst>
            <pc:docMk/>
            <pc:sldMk cId="894277130" sldId="429"/>
            <ac:spMk id="2" creationId="{0651EE79-8DBC-04D4-8406-3E5CC320D647}"/>
          </ac:spMkLst>
        </pc:spChg>
      </pc:sldChg>
      <pc:sldChg chg="addSp modSp add mod modNotesTx">
        <pc:chgData name="Natalie Lund" userId="61167403-f0a7-408c-8162-83faac06c16e" providerId="ADAL" clId="{20438C4C-EB83-45F9-ADF4-ABDAE84B81B3}" dt="2025-02-21T06:19:22.673" v="36859" actId="6549"/>
        <pc:sldMkLst>
          <pc:docMk/>
          <pc:sldMk cId="801993055" sldId="430"/>
        </pc:sldMkLst>
        <pc:spChg chg="add mod ord">
          <ac:chgData name="Natalie Lund" userId="61167403-f0a7-408c-8162-83faac06c16e" providerId="ADAL" clId="{20438C4C-EB83-45F9-ADF4-ABDAE84B81B3}" dt="2025-02-21T06:17:56.407" v="36754" actId="1036"/>
          <ac:spMkLst>
            <pc:docMk/>
            <pc:sldMk cId="801993055" sldId="430"/>
            <ac:spMk id="4" creationId="{29FE5500-F31E-B9E4-D59D-66C22A677EC6}"/>
          </ac:spMkLst>
        </pc:spChg>
      </pc:sldChg>
      <pc:sldChg chg="addSp modSp add mod modNotesTx">
        <pc:chgData name="Natalie Lund" userId="61167403-f0a7-408c-8162-83faac06c16e" providerId="ADAL" clId="{20438C4C-EB83-45F9-ADF4-ABDAE84B81B3}" dt="2025-02-21T06:19:14.066" v="36855" actId="6549"/>
        <pc:sldMkLst>
          <pc:docMk/>
          <pc:sldMk cId="1648201831" sldId="431"/>
        </pc:sldMkLst>
        <pc:spChg chg="add mod ord">
          <ac:chgData name="Natalie Lund" userId="61167403-f0a7-408c-8162-83faac06c16e" providerId="ADAL" clId="{20438C4C-EB83-45F9-ADF4-ABDAE84B81B3}" dt="2025-02-21T06:18:07.928" v="36785" actId="1036"/>
          <ac:spMkLst>
            <pc:docMk/>
            <pc:sldMk cId="1648201831" sldId="431"/>
            <ac:spMk id="2" creationId="{479B58FD-ED8E-043A-A8C1-31B1375D8358}"/>
          </ac:spMkLst>
        </pc:spChg>
      </pc:sldChg>
      <pc:sldChg chg="addSp modSp add mod modNotesTx">
        <pc:chgData name="Natalie Lund" userId="61167403-f0a7-408c-8162-83faac06c16e" providerId="ADAL" clId="{20438C4C-EB83-45F9-ADF4-ABDAE84B81B3}" dt="2025-02-21T06:19:04.062" v="36851" actId="6549"/>
        <pc:sldMkLst>
          <pc:docMk/>
          <pc:sldMk cId="1352372940" sldId="432"/>
        </pc:sldMkLst>
        <pc:spChg chg="add mod ord">
          <ac:chgData name="Natalie Lund" userId="61167403-f0a7-408c-8162-83faac06c16e" providerId="ADAL" clId="{20438C4C-EB83-45F9-ADF4-ABDAE84B81B3}" dt="2025-02-21T06:18:37.863" v="36810" actId="1036"/>
          <ac:spMkLst>
            <pc:docMk/>
            <pc:sldMk cId="1352372940" sldId="432"/>
            <ac:spMk id="2" creationId="{99F74753-B1FC-B538-7DC4-BF2D9BB0D3A2}"/>
          </ac:spMkLst>
        </pc:spChg>
      </pc:sldChg>
      <pc:sldChg chg="addSp modSp add mod modNotesTx">
        <pc:chgData name="Natalie Lund" userId="61167403-f0a7-408c-8162-83faac06c16e" providerId="ADAL" clId="{20438C4C-EB83-45F9-ADF4-ABDAE84B81B3}" dt="2025-02-21T06:18:57.482" v="36847" actId="6549"/>
        <pc:sldMkLst>
          <pc:docMk/>
          <pc:sldMk cId="3991295430" sldId="433"/>
        </pc:sldMkLst>
      </pc:sldChg>
      <pc:sldChg chg="delSp modSp add mod modNotesTx">
        <pc:chgData name="Natalie Lund" userId="61167403-f0a7-408c-8162-83faac06c16e" providerId="ADAL" clId="{20438C4C-EB83-45F9-ADF4-ABDAE84B81B3}" dt="2025-03-06T01:36:09.977" v="40215" actId="20577"/>
        <pc:sldMkLst>
          <pc:docMk/>
          <pc:sldMk cId="4278643829" sldId="434"/>
        </pc:sldMkLst>
        <pc:spChg chg="mod">
          <ac:chgData name="Natalie Lund" userId="61167403-f0a7-408c-8162-83faac06c16e" providerId="ADAL" clId="{20438C4C-EB83-45F9-ADF4-ABDAE84B81B3}" dt="2025-02-24T23:50:36.178" v="38394" actId="20577"/>
          <ac:spMkLst>
            <pc:docMk/>
            <pc:sldMk cId="4278643829" sldId="434"/>
            <ac:spMk id="2" creationId="{9656D900-D861-F02B-8884-4271CC7C5153}"/>
          </ac:spMkLst>
        </pc:spChg>
        <pc:spChg chg="mod">
          <ac:chgData name="Natalie Lund" userId="61167403-f0a7-408c-8162-83faac06c16e" providerId="ADAL" clId="{20438C4C-EB83-45F9-ADF4-ABDAE84B81B3}" dt="2025-02-24T23:53:03.463" v="38561" actId="20577"/>
          <ac:spMkLst>
            <pc:docMk/>
            <pc:sldMk cId="4278643829" sldId="434"/>
            <ac:spMk id="3" creationId="{48E40C61-1A1F-F4A3-643A-254BC550FB62}"/>
          </ac:spMkLst>
        </pc:spChg>
      </pc:sldChg>
      <pc:sldChg chg="addSp delSp modSp add mod modNotesTx">
        <pc:chgData name="Natalie Lund" userId="61167403-f0a7-408c-8162-83faac06c16e" providerId="ADAL" clId="{20438C4C-EB83-45F9-ADF4-ABDAE84B81B3}" dt="2025-02-25T00:06:41.531" v="39685" actId="1035"/>
        <pc:sldMkLst>
          <pc:docMk/>
          <pc:sldMk cId="451784014" sldId="435"/>
        </pc:sldMkLst>
        <pc:spChg chg="mod">
          <ac:chgData name="Natalie Lund" userId="61167403-f0a7-408c-8162-83faac06c16e" providerId="ADAL" clId="{20438C4C-EB83-45F9-ADF4-ABDAE84B81B3}" dt="2025-02-24T23:53:29.131" v="38576" actId="20577"/>
          <ac:spMkLst>
            <pc:docMk/>
            <pc:sldMk cId="451784014" sldId="435"/>
            <ac:spMk id="2" creationId="{13A1C5E1-9371-3660-C6FC-5B9A5EE4D2AE}"/>
          </ac:spMkLst>
        </pc:spChg>
        <pc:spChg chg="mod">
          <ac:chgData name="Natalie Lund" userId="61167403-f0a7-408c-8162-83faac06c16e" providerId="ADAL" clId="{20438C4C-EB83-45F9-ADF4-ABDAE84B81B3}" dt="2025-02-25T00:06:37.399" v="39681" actId="1035"/>
          <ac:spMkLst>
            <pc:docMk/>
            <pc:sldMk cId="451784014" sldId="435"/>
            <ac:spMk id="3" creationId="{9CCA1D86-C1BB-3CE2-D094-F7F4F6976B2F}"/>
          </ac:spMkLst>
        </pc:spChg>
        <pc:graphicFrameChg chg="add mod modGraphic">
          <ac:chgData name="Natalie Lund" userId="61167403-f0a7-408c-8162-83faac06c16e" providerId="ADAL" clId="{20438C4C-EB83-45F9-ADF4-ABDAE84B81B3}" dt="2025-02-25T00:06:41.531" v="39685" actId="1035"/>
          <ac:graphicFrameMkLst>
            <pc:docMk/>
            <pc:sldMk cId="451784014" sldId="435"/>
            <ac:graphicFrameMk id="4" creationId="{88005B2F-196E-1D2E-2387-2B7B0AC71D3A}"/>
          </ac:graphicFrameMkLst>
        </pc:graphicFrameChg>
      </pc:sldChg>
    </pc:docChg>
  </pc:docChgLst>
  <pc:docChgLst>
    <pc:chgData name="Naomi Bell" userId="S::naomi.bell@ucaqld.com.au::6c57ea8e-d4b1-4bce-bb5f-24144554bc5c" providerId="AD" clId="Web-{2A61D614-D80A-FA3B-8718-1672F637357F}"/>
    <pc:docChg chg="modSld">
      <pc:chgData name="Naomi Bell" userId="S::naomi.bell@ucaqld.com.au::6c57ea8e-d4b1-4bce-bb5f-24144554bc5c" providerId="AD" clId="Web-{2A61D614-D80A-FA3B-8718-1672F637357F}" dt="2025-02-21T03:40:45.409" v="14"/>
      <pc:docMkLst>
        <pc:docMk/>
      </pc:docMkLst>
      <pc:sldChg chg="modNotes">
        <pc:chgData name="Naomi Bell" userId="S::naomi.bell@ucaqld.com.au::6c57ea8e-d4b1-4bce-bb5f-24144554bc5c" providerId="AD" clId="Web-{2A61D614-D80A-FA3B-8718-1672F637357F}" dt="2025-02-21T03:30:44.873" v="11"/>
        <pc:sldMkLst>
          <pc:docMk/>
          <pc:sldMk cId="920689144" sldId="317"/>
        </pc:sldMkLst>
      </pc:sldChg>
      <pc:sldChg chg="modSp">
        <pc:chgData name="Naomi Bell" userId="S::naomi.bell@ucaqld.com.au::6c57ea8e-d4b1-4bce-bb5f-24144554bc5c" providerId="AD" clId="Web-{2A61D614-D80A-FA3B-8718-1672F637357F}" dt="2025-02-21T03:26:06.847" v="8" actId="20577"/>
        <pc:sldMkLst>
          <pc:docMk/>
          <pc:sldMk cId="1247317473" sldId="320"/>
        </pc:sldMkLst>
        <pc:spChg chg="mod">
          <ac:chgData name="Naomi Bell" userId="S::naomi.bell@ucaqld.com.au::6c57ea8e-d4b1-4bce-bb5f-24144554bc5c" providerId="AD" clId="Web-{2A61D614-D80A-FA3B-8718-1672F637357F}" dt="2025-02-21T03:26:06.847" v="8" actId="20577"/>
          <ac:spMkLst>
            <pc:docMk/>
            <pc:sldMk cId="1247317473" sldId="320"/>
            <ac:spMk id="5" creationId="{22B21C80-69AD-E7BF-AAEF-0279E6E92E04}"/>
          </ac:spMkLst>
        </pc:spChg>
      </pc:sldChg>
      <pc:sldChg chg="modNotes">
        <pc:chgData name="Naomi Bell" userId="S::naomi.bell@ucaqld.com.au::6c57ea8e-d4b1-4bce-bb5f-24144554bc5c" providerId="AD" clId="Web-{2A61D614-D80A-FA3B-8718-1672F637357F}" dt="2025-02-21T03:13:55.166" v="0"/>
        <pc:sldMkLst>
          <pc:docMk/>
          <pc:sldMk cId="3790866102" sldId="324"/>
        </pc:sldMkLst>
      </pc:sldChg>
      <pc:sldChg chg="modNotes">
        <pc:chgData name="Naomi Bell" userId="S::naomi.bell@ucaqld.com.au::6c57ea8e-d4b1-4bce-bb5f-24144554bc5c" providerId="AD" clId="Web-{2A61D614-D80A-FA3B-8718-1672F637357F}" dt="2025-02-21T03:27:45.851" v="10"/>
        <pc:sldMkLst>
          <pc:docMk/>
          <pc:sldMk cId="409259608" sldId="366"/>
        </pc:sldMkLst>
      </pc:sldChg>
      <pc:sldChg chg="modNotes">
        <pc:chgData name="Naomi Bell" userId="S::naomi.bell@ucaqld.com.au::6c57ea8e-d4b1-4bce-bb5f-24144554bc5c" providerId="AD" clId="Web-{2A61D614-D80A-FA3B-8718-1672F637357F}" dt="2025-02-21T03:14:59.496" v="3"/>
        <pc:sldMkLst>
          <pc:docMk/>
          <pc:sldMk cId="3093420183" sldId="386"/>
        </pc:sldMkLst>
      </pc:sldChg>
      <pc:sldChg chg="modNotes">
        <pc:chgData name="Naomi Bell" userId="S::naomi.bell@ucaqld.com.au::6c57ea8e-d4b1-4bce-bb5f-24144554bc5c" providerId="AD" clId="Web-{2A61D614-D80A-FA3B-8718-1672F637357F}" dt="2025-02-21T03:40:45.409" v="14"/>
        <pc:sldMkLst>
          <pc:docMk/>
          <pc:sldMk cId="3028560114" sldId="413"/>
        </pc:sldMkLst>
      </pc:sldChg>
      <pc:sldChg chg="modNotes">
        <pc:chgData name="Naomi Bell" userId="S::naomi.bell@ucaqld.com.au::6c57ea8e-d4b1-4bce-bb5f-24144554bc5c" providerId="AD" clId="Web-{2A61D614-D80A-FA3B-8718-1672F637357F}" dt="2025-02-21T03:24:24.016" v="5"/>
        <pc:sldMkLst>
          <pc:docMk/>
          <pc:sldMk cId="1552285302" sldId="420"/>
        </pc:sldMkLst>
      </pc:sldChg>
    </pc:docChg>
  </pc:docChgLst>
  <pc:docChgLst>
    <pc:chgData name="Natalie Lund" userId="61167403-f0a7-408c-8162-83faac06c16e" providerId="ADAL" clId="{FC621DD6-7EDC-4DA3-9698-CBFE78DA9723}"/>
    <pc:docChg chg="undo custSel addSld delSld modSld sldOrd">
      <pc:chgData name="Natalie Lund" userId="61167403-f0a7-408c-8162-83faac06c16e" providerId="ADAL" clId="{FC621DD6-7EDC-4DA3-9698-CBFE78DA9723}" dt="2025-02-11T04:12:56.255" v="68492" actId="113"/>
      <pc:docMkLst>
        <pc:docMk/>
      </pc:docMkLst>
      <pc:sldChg chg="del mod ord modShow">
        <pc:chgData name="Natalie Lund" userId="61167403-f0a7-408c-8162-83faac06c16e" providerId="ADAL" clId="{FC621DD6-7EDC-4DA3-9698-CBFE78DA9723}" dt="2025-02-10T06:54:31.401" v="68269" actId="47"/>
        <pc:sldMkLst>
          <pc:docMk/>
          <pc:sldMk cId="102391089" sldId="259"/>
        </pc:sldMkLst>
      </pc:sldChg>
      <pc:sldChg chg="addSp modSp mod modNotesTx">
        <pc:chgData name="Natalie Lund" userId="61167403-f0a7-408c-8162-83faac06c16e" providerId="ADAL" clId="{FC621DD6-7EDC-4DA3-9698-CBFE78DA9723}" dt="2025-01-23T22:40:17.095" v="49334" actId="20577"/>
        <pc:sldMkLst>
          <pc:docMk/>
          <pc:sldMk cId="719002326" sldId="260"/>
        </pc:sldMkLst>
        <pc:spChg chg="add mod">
          <ac:chgData name="Natalie Lund" userId="61167403-f0a7-408c-8162-83faac06c16e" providerId="ADAL" clId="{FC621DD6-7EDC-4DA3-9698-CBFE78DA9723}" dt="2025-01-23T22:40:04.266" v="49299" actId="1036"/>
          <ac:spMkLst>
            <pc:docMk/>
            <pc:sldMk cId="719002326" sldId="260"/>
            <ac:spMk id="2" creationId="{1F519D31-9314-F0B4-D1AE-64FE60515BBC}"/>
          </ac:spMkLst>
        </pc:spChg>
      </pc:sldChg>
      <pc:sldChg chg="addSp delSp modSp mod ord modShow modNotesTx">
        <pc:chgData name="Natalie Lund" userId="61167403-f0a7-408c-8162-83faac06c16e" providerId="ADAL" clId="{FC621DD6-7EDC-4DA3-9698-CBFE78DA9723}" dt="2025-02-05T01:01:12.390" v="62960" actId="1035"/>
        <pc:sldMkLst>
          <pc:docMk/>
          <pc:sldMk cId="1645713370" sldId="262"/>
        </pc:sldMkLst>
      </pc:sldChg>
      <pc:sldChg chg="mod modShow">
        <pc:chgData name="Natalie Lund" userId="61167403-f0a7-408c-8162-83faac06c16e" providerId="ADAL" clId="{FC621DD6-7EDC-4DA3-9698-CBFE78DA9723}" dt="2025-01-22T01:53:42.715" v="16" actId="729"/>
        <pc:sldMkLst>
          <pc:docMk/>
          <pc:sldMk cId="3691654942" sldId="276"/>
        </pc:sldMkLst>
      </pc:sldChg>
      <pc:sldChg chg="addSp modSp new del mod">
        <pc:chgData name="Natalie Lund" userId="61167403-f0a7-408c-8162-83faac06c16e" providerId="ADAL" clId="{FC621DD6-7EDC-4DA3-9698-CBFE78DA9723}" dt="2025-01-22T01:57:39.666" v="71" actId="47"/>
        <pc:sldMkLst>
          <pc:docMk/>
          <pc:sldMk cId="806478569" sldId="277"/>
        </pc:sldMkLst>
      </pc:sldChg>
      <pc:sldChg chg="modSp add mod modNotesTx">
        <pc:chgData name="Natalie Lund" userId="61167403-f0a7-408c-8162-83faac06c16e" providerId="ADAL" clId="{FC621DD6-7EDC-4DA3-9698-CBFE78DA9723}" dt="2025-02-05T01:01:08.098" v="62948" actId="1035"/>
        <pc:sldMkLst>
          <pc:docMk/>
          <pc:sldMk cId="4109302626" sldId="278"/>
        </pc:sldMkLst>
      </pc:sldChg>
      <pc:sldChg chg="addSp delSp modSp add mod modNotesTx">
        <pc:chgData name="Natalie Lund" userId="61167403-f0a7-408c-8162-83faac06c16e" providerId="ADAL" clId="{FC621DD6-7EDC-4DA3-9698-CBFE78DA9723}" dt="2025-02-10T03:49:59.281" v="66286" actId="20577"/>
        <pc:sldMkLst>
          <pc:docMk/>
          <pc:sldMk cId="2585310814" sldId="279"/>
        </pc:sldMkLst>
        <pc:spChg chg="add mod">
          <ac:chgData name="Natalie Lund" userId="61167403-f0a7-408c-8162-83faac06c16e" providerId="ADAL" clId="{FC621DD6-7EDC-4DA3-9698-CBFE78DA9723}" dt="2025-02-05T01:10:01.170" v="63685" actId="1036"/>
          <ac:spMkLst>
            <pc:docMk/>
            <pc:sldMk cId="2585310814" sldId="279"/>
            <ac:spMk id="10" creationId="{C4E3C9D7-7872-11B0-2230-0446D4ED541A}"/>
          </ac:spMkLst>
        </pc:spChg>
        <pc:graphicFrameChg chg="add mod modGraphic">
          <ac:chgData name="Natalie Lund" userId="61167403-f0a7-408c-8162-83faac06c16e" providerId="ADAL" clId="{FC621DD6-7EDC-4DA3-9698-CBFE78DA9723}" dt="2025-02-10T03:49:54.210" v="66282" actId="20577"/>
          <ac:graphicFrameMkLst>
            <pc:docMk/>
            <pc:sldMk cId="2585310814" sldId="279"/>
            <ac:graphicFrameMk id="5" creationId="{8441A8A0-52B8-B2B9-01E4-FA3D26B1BEA1}"/>
          </ac:graphicFrameMkLst>
        </pc:graphicFrameChg>
      </pc:sldChg>
      <pc:sldChg chg="addSp delSp modSp add mod ord modNotesTx">
        <pc:chgData name="Natalie Lund" userId="61167403-f0a7-408c-8162-83faac06c16e" providerId="ADAL" clId="{FC621DD6-7EDC-4DA3-9698-CBFE78DA9723}" dt="2025-01-30T06:14:18.661" v="62000" actId="20577"/>
        <pc:sldMkLst>
          <pc:docMk/>
          <pc:sldMk cId="4225383216" sldId="280"/>
        </pc:sldMkLst>
        <pc:spChg chg="add mod">
          <ac:chgData name="Natalie Lund" userId="61167403-f0a7-408c-8162-83faac06c16e" providerId="ADAL" clId="{FC621DD6-7EDC-4DA3-9698-CBFE78DA9723}" dt="2025-01-22T05:39:46.336" v="10307" actId="1076"/>
          <ac:spMkLst>
            <pc:docMk/>
            <pc:sldMk cId="4225383216" sldId="280"/>
            <ac:spMk id="8" creationId="{50F50FA7-A0C4-1DAF-7A89-A9A1457BBF26}"/>
          </ac:spMkLst>
        </pc:spChg>
      </pc:sldChg>
      <pc:sldChg chg="addSp delSp modSp add mod modNotesTx">
        <pc:chgData name="Natalie Lund" userId="61167403-f0a7-408c-8162-83faac06c16e" providerId="ADAL" clId="{FC621DD6-7EDC-4DA3-9698-CBFE78DA9723}" dt="2025-02-10T03:50:44.969" v="66295" actId="6549"/>
        <pc:sldMkLst>
          <pc:docMk/>
          <pc:sldMk cId="2814872556" sldId="281"/>
        </pc:sldMkLst>
      </pc:sldChg>
      <pc:sldChg chg="add del">
        <pc:chgData name="Natalie Lund" userId="61167403-f0a7-408c-8162-83faac06c16e" providerId="ADAL" clId="{FC621DD6-7EDC-4DA3-9698-CBFE78DA9723}" dt="2025-01-23T04:54:20.234" v="38811" actId="47"/>
        <pc:sldMkLst>
          <pc:docMk/>
          <pc:sldMk cId="1248910052" sldId="282"/>
        </pc:sldMkLst>
      </pc:sldChg>
      <pc:sldChg chg="add del">
        <pc:chgData name="Natalie Lund" userId="61167403-f0a7-408c-8162-83faac06c16e" providerId="ADAL" clId="{FC621DD6-7EDC-4DA3-9698-CBFE78DA9723}" dt="2025-01-23T04:54:20.234" v="38811" actId="47"/>
        <pc:sldMkLst>
          <pc:docMk/>
          <pc:sldMk cId="217548456" sldId="283"/>
        </pc:sldMkLst>
      </pc:sldChg>
      <pc:sldChg chg="add del">
        <pc:chgData name="Natalie Lund" userId="61167403-f0a7-408c-8162-83faac06c16e" providerId="ADAL" clId="{FC621DD6-7EDC-4DA3-9698-CBFE78DA9723}" dt="2025-01-23T04:54:20.234" v="38811" actId="47"/>
        <pc:sldMkLst>
          <pc:docMk/>
          <pc:sldMk cId="3017851191" sldId="284"/>
        </pc:sldMkLst>
      </pc:sldChg>
      <pc:sldChg chg="add del">
        <pc:chgData name="Natalie Lund" userId="61167403-f0a7-408c-8162-83faac06c16e" providerId="ADAL" clId="{FC621DD6-7EDC-4DA3-9698-CBFE78DA9723}" dt="2025-01-23T04:54:20.234" v="38811" actId="47"/>
        <pc:sldMkLst>
          <pc:docMk/>
          <pc:sldMk cId="1207507485" sldId="285"/>
        </pc:sldMkLst>
      </pc:sldChg>
      <pc:sldChg chg="add del">
        <pc:chgData name="Natalie Lund" userId="61167403-f0a7-408c-8162-83faac06c16e" providerId="ADAL" clId="{FC621DD6-7EDC-4DA3-9698-CBFE78DA9723}" dt="2025-01-23T04:54:20.234" v="38811" actId="47"/>
        <pc:sldMkLst>
          <pc:docMk/>
          <pc:sldMk cId="3800519973" sldId="286"/>
        </pc:sldMkLst>
      </pc:sldChg>
      <pc:sldChg chg="add del">
        <pc:chgData name="Natalie Lund" userId="61167403-f0a7-408c-8162-83faac06c16e" providerId="ADAL" clId="{FC621DD6-7EDC-4DA3-9698-CBFE78DA9723}" dt="2025-01-23T04:54:20.234" v="38811" actId="47"/>
        <pc:sldMkLst>
          <pc:docMk/>
          <pc:sldMk cId="1767623524" sldId="287"/>
        </pc:sldMkLst>
      </pc:sldChg>
      <pc:sldChg chg="add del">
        <pc:chgData name="Natalie Lund" userId="61167403-f0a7-408c-8162-83faac06c16e" providerId="ADAL" clId="{FC621DD6-7EDC-4DA3-9698-CBFE78DA9723}" dt="2025-01-23T04:54:20.234" v="38811" actId="47"/>
        <pc:sldMkLst>
          <pc:docMk/>
          <pc:sldMk cId="1886929327" sldId="288"/>
        </pc:sldMkLst>
      </pc:sldChg>
      <pc:sldChg chg="modSp add del mod modNotesTx">
        <pc:chgData name="Natalie Lund" userId="61167403-f0a7-408c-8162-83faac06c16e" providerId="ADAL" clId="{FC621DD6-7EDC-4DA3-9698-CBFE78DA9723}" dt="2025-02-11T04:12:56.255" v="68492" actId="113"/>
        <pc:sldMkLst>
          <pc:docMk/>
          <pc:sldMk cId="3490722554" sldId="289"/>
        </pc:sldMkLst>
        <pc:spChg chg="mod">
          <ac:chgData name="Natalie Lund" userId="61167403-f0a7-408c-8162-83faac06c16e" providerId="ADAL" clId="{FC621DD6-7EDC-4DA3-9698-CBFE78DA9723}" dt="2025-02-05T01:15:40.722" v="64030" actId="1035"/>
          <ac:spMkLst>
            <pc:docMk/>
            <pc:sldMk cId="3490722554" sldId="289"/>
            <ac:spMk id="2" creationId="{B3984BB0-615D-15C7-3D09-DD74C887DA1B}"/>
          </ac:spMkLst>
        </pc:spChg>
        <pc:spChg chg="mod">
          <ac:chgData name="Natalie Lund" userId="61167403-f0a7-408c-8162-83faac06c16e" providerId="ADAL" clId="{FC621DD6-7EDC-4DA3-9698-CBFE78DA9723}" dt="2025-02-05T01:16:33.017" v="64040" actId="113"/>
          <ac:spMkLst>
            <pc:docMk/>
            <pc:sldMk cId="3490722554" sldId="289"/>
            <ac:spMk id="3" creationId="{5231B256-145B-4561-37B4-9BBD3746131A}"/>
          </ac:spMkLst>
        </pc:spChg>
      </pc:sldChg>
      <pc:sldChg chg="modSp add del mod modNotesTx">
        <pc:chgData name="Natalie Lund" userId="61167403-f0a7-408c-8162-83faac06c16e" providerId="ADAL" clId="{FC621DD6-7EDC-4DA3-9698-CBFE78DA9723}" dt="2025-02-10T06:46:34.467" v="67047" actId="20577"/>
        <pc:sldMkLst>
          <pc:docMk/>
          <pc:sldMk cId="3468164425" sldId="290"/>
        </pc:sldMkLst>
      </pc:sldChg>
      <pc:sldChg chg="add">
        <pc:chgData name="Natalie Lund" userId="61167403-f0a7-408c-8162-83faac06c16e" providerId="ADAL" clId="{FC621DD6-7EDC-4DA3-9698-CBFE78DA9723}" dt="2025-01-22T01:54:08.070" v="38"/>
        <pc:sldMkLst>
          <pc:docMk/>
          <pc:sldMk cId="3119216140" sldId="291"/>
        </pc:sldMkLst>
      </pc:sldChg>
      <pc:sldChg chg="add">
        <pc:chgData name="Natalie Lund" userId="61167403-f0a7-408c-8162-83faac06c16e" providerId="ADAL" clId="{FC621DD6-7EDC-4DA3-9698-CBFE78DA9723}" dt="2025-01-22T01:54:08.266" v="39"/>
        <pc:sldMkLst>
          <pc:docMk/>
          <pc:sldMk cId="2930373571" sldId="292"/>
        </pc:sldMkLst>
      </pc:sldChg>
      <pc:sldChg chg="add del">
        <pc:chgData name="Natalie Lund" userId="61167403-f0a7-408c-8162-83faac06c16e" providerId="ADAL" clId="{FC621DD6-7EDC-4DA3-9698-CBFE78DA9723}" dt="2025-01-22T02:05:20.685" v="650" actId="47"/>
        <pc:sldMkLst>
          <pc:docMk/>
          <pc:sldMk cId="2827434447" sldId="293"/>
        </pc:sldMkLst>
      </pc:sldChg>
      <pc:sldChg chg="addSp delSp modSp add del mod ord modNotesTx">
        <pc:chgData name="Natalie Lund" userId="61167403-f0a7-408c-8162-83faac06c16e" providerId="ADAL" clId="{FC621DD6-7EDC-4DA3-9698-CBFE78DA9723}" dt="2025-02-10T03:46:55.534" v="65794" actId="47"/>
        <pc:sldMkLst>
          <pc:docMk/>
          <pc:sldMk cId="4111749945" sldId="293"/>
        </pc:sldMkLst>
      </pc:sldChg>
      <pc:sldChg chg="modSp add mod ord modNotesTx">
        <pc:chgData name="Natalie Lund" userId="61167403-f0a7-408c-8162-83faac06c16e" providerId="ADAL" clId="{FC621DD6-7EDC-4DA3-9698-CBFE78DA9723}" dt="2025-02-10T03:56:30.379" v="66309" actId="20577"/>
        <pc:sldMkLst>
          <pc:docMk/>
          <pc:sldMk cId="2683129564" sldId="294"/>
        </pc:sldMkLst>
        <pc:spChg chg="mod">
          <ac:chgData name="Natalie Lund" userId="61167403-f0a7-408c-8162-83faac06c16e" providerId="ADAL" clId="{FC621DD6-7EDC-4DA3-9698-CBFE78DA9723}" dt="2025-01-22T04:37:37.151" v="7832" actId="20577"/>
          <ac:spMkLst>
            <pc:docMk/>
            <pc:sldMk cId="2683129564" sldId="294"/>
            <ac:spMk id="8" creationId="{4C780423-2338-E26B-EDCE-6BF0046366A1}"/>
          </ac:spMkLst>
        </pc:spChg>
      </pc:sldChg>
      <pc:sldChg chg="addSp delSp modSp add mod ord modNotesTx">
        <pc:chgData name="Natalie Lund" userId="61167403-f0a7-408c-8162-83faac06c16e" providerId="ADAL" clId="{FC621DD6-7EDC-4DA3-9698-CBFE78DA9723}" dt="2025-02-11T04:11:36.813" v="68448" actId="20577"/>
        <pc:sldMkLst>
          <pc:docMk/>
          <pc:sldMk cId="2802666915" sldId="295"/>
        </pc:sldMkLst>
        <pc:spChg chg="add mod">
          <ac:chgData name="Natalie Lund" userId="61167403-f0a7-408c-8162-83faac06c16e" providerId="ADAL" clId="{FC621DD6-7EDC-4DA3-9698-CBFE78DA9723}" dt="2025-01-22T05:14:54.564" v="9853" actId="1036"/>
          <ac:spMkLst>
            <pc:docMk/>
            <pc:sldMk cId="2802666915" sldId="295"/>
            <ac:spMk id="3" creationId="{5EC8B38C-6F7D-D2CA-F24F-BB0B4BDFED45}"/>
          </ac:spMkLst>
        </pc:spChg>
        <pc:spChg chg="mod">
          <ac:chgData name="Natalie Lund" userId="61167403-f0a7-408c-8162-83faac06c16e" providerId="ADAL" clId="{FC621DD6-7EDC-4DA3-9698-CBFE78DA9723}" dt="2025-01-23T22:36:20.951" v="49161" actId="20577"/>
          <ac:spMkLst>
            <pc:docMk/>
            <pc:sldMk cId="2802666915" sldId="295"/>
            <ac:spMk id="10" creationId="{9F36A669-50FC-6ABC-6378-1415090C7C7F}"/>
          </ac:spMkLst>
        </pc:spChg>
        <pc:graphicFrameChg chg="add del mod modGraphic">
          <ac:chgData name="Natalie Lund" userId="61167403-f0a7-408c-8162-83faac06c16e" providerId="ADAL" clId="{FC621DD6-7EDC-4DA3-9698-CBFE78DA9723}" dt="2025-01-22T05:15:10.302" v="9856" actId="21"/>
          <ac:graphicFrameMkLst>
            <pc:docMk/>
            <pc:sldMk cId="2802666915" sldId="295"/>
            <ac:graphicFrameMk id="2" creationId="{FCB0B502-7095-2EFC-56F3-8431881652DB}"/>
          </ac:graphicFrameMkLst>
        </pc:graphicFrameChg>
        <pc:graphicFrameChg chg="mod modGraphic">
          <ac:chgData name="Natalie Lund" userId="61167403-f0a7-408c-8162-83faac06c16e" providerId="ADAL" clId="{FC621DD6-7EDC-4DA3-9698-CBFE78DA9723}" dt="2025-01-22T05:12:11.993" v="9836" actId="1036"/>
          <ac:graphicFrameMkLst>
            <pc:docMk/>
            <pc:sldMk cId="2802666915" sldId="295"/>
            <ac:graphicFrameMk id="5" creationId="{34049B62-90DC-EB4D-6D51-0D05227F7403}"/>
          </ac:graphicFrameMkLst>
        </pc:graphicFrameChg>
      </pc:sldChg>
      <pc:sldChg chg="addSp delSp modSp add mod ord modNotesTx">
        <pc:chgData name="Natalie Lund" userId="61167403-f0a7-408c-8162-83faac06c16e" providerId="ADAL" clId="{FC621DD6-7EDC-4DA3-9698-CBFE78DA9723}" dt="2025-02-11T04:10:34.293" v="68367" actId="20577"/>
        <pc:sldMkLst>
          <pc:docMk/>
          <pc:sldMk cId="1552705211" sldId="296"/>
        </pc:sldMkLst>
      </pc:sldChg>
      <pc:sldChg chg="add del modNotesTx">
        <pc:chgData name="Natalie Lund" userId="61167403-f0a7-408c-8162-83faac06c16e" providerId="ADAL" clId="{FC621DD6-7EDC-4DA3-9698-CBFE78DA9723}" dt="2025-01-22T05:27:08.267" v="9886" actId="47"/>
        <pc:sldMkLst>
          <pc:docMk/>
          <pc:sldMk cId="3959373879" sldId="296"/>
        </pc:sldMkLst>
      </pc:sldChg>
      <pc:sldChg chg="addSp modSp add del mod">
        <pc:chgData name="Natalie Lund" userId="61167403-f0a7-408c-8162-83faac06c16e" providerId="ADAL" clId="{FC621DD6-7EDC-4DA3-9698-CBFE78DA9723}" dt="2025-01-22T23:19:47.559" v="27430" actId="47"/>
        <pc:sldMkLst>
          <pc:docMk/>
          <pc:sldMk cId="3740995691" sldId="297"/>
        </pc:sldMkLst>
      </pc:sldChg>
      <pc:sldChg chg="add del ord">
        <pc:chgData name="Natalie Lund" userId="61167403-f0a7-408c-8162-83faac06c16e" providerId="ADAL" clId="{FC621DD6-7EDC-4DA3-9698-CBFE78DA9723}" dt="2025-01-23T04:54:20.234" v="38811" actId="47"/>
        <pc:sldMkLst>
          <pc:docMk/>
          <pc:sldMk cId="3381362340" sldId="298"/>
        </pc:sldMkLst>
      </pc:sldChg>
      <pc:sldChg chg="add del">
        <pc:chgData name="Natalie Lund" userId="61167403-f0a7-408c-8162-83faac06c16e" providerId="ADAL" clId="{FC621DD6-7EDC-4DA3-9698-CBFE78DA9723}" dt="2025-01-23T04:54:20.234" v="38811" actId="47"/>
        <pc:sldMkLst>
          <pc:docMk/>
          <pc:sldMk cId="647875589" sldId="299"/>
        </pc:sldMkLst>
      </pc:sldChg>
      <pc:sldChg chg="add del">
        <pc:chgData name="Natalie Lund" userId="61167403-f0a7-408c-8162-83faac06c16e" providerId="ADAL" clId="{FC621DD6-7EDC-4DA3-9698-CBFE78DA9723}" dt="2025-01-23T04:54:20.234" v="38811" actId="47"/>
        <pc:sldMkLst>
          <pc:docMk/>
          <pc:sldMk cId="988235771" sldId="300"/>
        </pc:sldMkLst>
      </pc:sldChg>
      <pc:sldChg chg="addSp modSp add mod ord modNotesTx">
        <pc:chgData name="Natalie Lund" userId="61167403-f0a7-408c-8162-83faac06c16e" providerId="ADAL" clId="{FC621DD6-7EDC-4DA3-9698-CBFE78DA9723}" dt="2025-02-05T01:15:06.225" v="63982" actId="113"/>
        <pc:sldMkLst>
          <pc:docMk/>
          <pc:sldMk cId="2173867722" sldId="301"/>
        </pc:sldMkLst>
        <pc:spChg chg="mod">
          <ac:chgData name="Natalie Lund" userId="61167403-f0a7-408c-8162-83faac06c16e" providerId="ADAL" clId="{FC621DD6-7EDC-4DA3-9698-CBFE78DA9723}" dt="2025-01-24T00:57:48.510" v="54823" actId="6549"/>
          <ac:spMkLst>
            <pc:docMk/>
            <pc:sldMk cId="2173867722" sldId="301"/>
            <ac:spMk id="2" creationId="{8DF864F3-1CA6-7B9B-AD60-84ACCA92B9C1}"/>
          </ac:spMkLst>
        </pc:spChg>
        <pc:spChg chg="mod">
          <ac:chgData name="Natalie Lund" userId="61167403-f0a7-408c-8162-83faac06c16e" providerId="ADAL" clId="{FC621DD6-7EDC-4DA3-9698-CBFE78DA9723}" dt="2025-02-03T05:28:52.986" v="62747" actId="2710"/>
          <ac:spMkLst>
            <pc:docMk/>
            <pc:sldMk cId="2173867722" sldId="301"/>
            <ac:spMk id="3" creationId="{7896358F-19F9-AB52-70DD-AFE7B2003E06}"/>
          </ac:spMkLst>
        </pc:spChg>
        <pc:picChg chg="add mod">
          <ac:chgData name="Natalie Lund" userId="61167403-f0a7-408c-8162-83faac06c16e" providerId="ADAL" clId="{FC621DD6-7EDC-4DA3-9698-CBFE78DA9723}" dt="2025-02-03T05:28:09.412" v="62713"/>
          <ac:picMkLst>
            <pc:docMk/>
            <pc:sldMk cId="2173867722" sldId="301"/>
            <ac:picMk id="4" creationId="{0881326F-7ECA-3046-4CEE-7FD72488815C}"/>
          </ac:picMkLst>
        </pc:picChg>
      </pc:sldChg>
      <pc:sldChg chg="add del">
        <pc:chgData name="Natalie Lund" userId="61167403-f0a7-408c-8162-83faac06c16e" providerId="ADAL" clId="{FC621DD6-7EDC-4DA3-9698-CBFE78DA9723}" dt="2025-01-23T04:54:20.234" v="38811" actId="47"/>
        <pc:sldMkLst>
          <pc:docMk/>
          <pc:sldMk cId="4257255565" sldId="302"/>
        </pc:sldMkLst>
      </pc:sldChg>
      <pc:sldChg chg="addSp delSp modSp add mod modNotesTx">
        <pc:chgData name="Natalie Lund" userId="61167403-f0a7-408c-8162-83faac06c16e" providerId="ADAL" clId="{FC621DD6-7EDC-4DA3-9698-CBFE78DA9723}" dt="2025-02-05T01:10:39.363" v="63715" actId="1036"/>
        <pc:sldMkLst>
          <pc:docMk/>
          <pc:sldMk cId="3964582661" sldId="303"/>
        </pc:sldMkLst>
      </pc:sldChg>
      <pc:sldChg chg="addSp delSp modSp add mod modNotesTx">
        <pc:chgData name="Natalie Lund" userId="61167403-f0a7-408c-8162-83faac06c16e" providerId="ADAL" clId="{FC621DD6-7EDC-4DA3-9698-CBFE78DA9723}" dt="2025-02-05T01:12:15.465" v="63784" actId="20577"/>
        <pc:sldMkLst>
          <pc:docMk/>
          <pc:sldMk cId="1467833947" sldId="304"/>
        </pc:sldMkLst>
      </pc:sldChg>
      <pc:sldChg chg="addSp delSp modSp add del mod modNotesTx">
        <pc:chgData name="Natalie Lund" userId="61167403-f0a7-408c-8162-83faac06c16e" providerId="ADAL" clId="{FC621DD6-7EDC-4DA3-9698-CBFE78DA9723}" dt="2025-01-22T22:58:21.715" v="25781" actId="47"/>
        <pc:sldMkLst>
          <pc:docMk/>
          <pc:sldMk cId="422208980" sldId="305"/>
        </pc:sldMkLst>
      </pc:sldChg>
      <pc:sldChg chg="addSp delSp modSp add mod modNotesTx">
        <pc:chgData name="Natalie Lund" userId="61167403-f0a7-408c-8162-83faac06c16e" providerId="ADAL" clId="{FC621DD6-7EDC-4DA3-9698-CBFE78DA9723}" dt="2025-02-10T03:53:56.934" v="66301" actId="20577"/>
        <pc:sldMkLst>
          <pc:docMk/>
          <pc:sldMk cId="2833834058" sldId="306"/>
        </pc:sldMkLst>
        <pc:spChg chg="mod">
          <ac:chgData name="Natalie Lund" userId="61167403-f0a7-408c-8162-83faac06c16e" providerId="ADAL" clId="{FC621DD6-7EDC-4DA3-9698-CBFE78DA9723}" dt="2025-02-05T01:12:36.248" v="63808" actId="1035"/>
          <ac:spMkLst>
            <pc:docMk/>
            <pc:sldMk cId="2833834058" sldId="306"/>
            <ac:spMk id="2" creationId="{305BE8F2-47D9-55C3-978B-6BFFA018F730}"/>
          </ac:spMkLst>
        </pc:spChg>
        <pc:spChg chg="add mod">
          <ac:chgData name="Natalie Lund" userId="61167403-f0a7-408c-8162-83faac06c16e" providerId="ADAL" clId="{FC621DD6-7EDC-4DA3-9698-CBFE78DA9723}" dt="2025-01-23T06:00:09.187" v="41597" actId="20577"/>
          <ac:spMkLst>
            <pc:docMk/>
            <pc:sldMk cId="2833834058" sldId="306"/>
            <ac:spMk id="7" creationId="{F5F7E062-98BE-BAAA-500C-55EBF43480C6}"/>
          </ac:spMkLst>
        </pc:spChg>
      </pc:sldChg>
      <pc:sldChg chg="addSp delSp modSp add mod modNotesTx">
        <pc:chgData name="Natalie Lund" userId="61167403-f0a7-408c-8162-83faac06c16e" providerId="ADAL" clId="{FC621DD6-7EDC-4DA3-9698-CBFE78DA9723}" dt="2025-02-10T03:55:38.284" v="66303" actId="20577"/>
        <pc:sldMkLst>
          <pc:docMk/>
          <pc:sldMk cId="3908650858" sldId="307"/>
        </pc:sldMkLst>
        <pc:spChg chg="mod">
          <ac:chgData name="Natalie Lund" userId="61167403-f0a7-408c-8162-83faac06c16e" providerId="ADAL" clId="{FC621DD6-7EDC-4DA3-9698-CBFE78DA9723}" dt="2025-02-05T01:13:33.748" v="63867" actId="1035"/>
          <ac:spMkLst>
            <pc:docMk/>
            <pc:sldMk cId="3908650858" sldId="307"/>
            <ac:spMk id="2" creationId="{DD401641-24E1-598C-57E9-AA49942D19DF}"/>
          </ac:spMkLst>
        </pc:spChg>
        <pc:spChg chg="add mod">
          <ac:chgData name="Natalie Lund" userId="61167403-f0a7-408c-8162-83faac06c16e" providerId="ADAL" clId="{FC621DD6-7EDC-4DA3-9698-CBFE78DA9723}" dt="2025-01-23T05:46:48.565" v="41399" actId="20577"/>
          <ac:spMkLst>
            <pc:docMk/>
            <pc:sldMk cId="3908650858" sldId="307"/>
            <ac:spMk id="7" creationId="{E6FE0503-C9AC-CC56-12E3-9323FA34D0A8}"/>
          </ac:spMkLst>
        </pc:spChg>
      </pc:sldChg>
      <pc:sldChg chg="addSp delSp modSp add mod modNotesTx">
        <pc:chgData name="Natalie Lund" userId="61167403-f0a7-408c-8162-83faac06c16e" providerId="ADAL" clId="{FC621DD6-7EDC-4DA3-9698-CBFE78DA9723}" dt="2025-02-05T01:14:00.687" v="63915" actId="1036"/>
        <pc:sldMkLst>
          <pc:docMk/>
          <pc:sldMk cId="3805237451" sldId="308"/>
        </pc:sldMkLst>
        <pc:spChg chg="mod">
          <ac:chgData name="Natalie Lund" userId="61167403-f0a7-408c-8162-83faac06c16e" providerId="ADAL" clId="{FC621DD6-7EDC-4DA3-9698-CBFE78DA9723}" dt="2025-02-05T01:13:56.350" v="63889" actId="1035"/>
          <ac:spMkLst>
            <pc:docMk/>
            <pc:sldMk cId="3805237451" sldId="308"/>
            <ac:spMk id="2" creationId="{547ADB3A-A2B4-3470-00F7-562E990126EF}"/>
          </ac:spMkLst>
        </pc:spChg>
        <pc:spChg chg="add mod">
          <ac:chgData name="Natalie Lund" userId="61167403-f0a7-408c-8162-83faac06c16e" providerId="ADAL" clId="{FC621DD6-7EDC-4DA3-9698-CBFE78DA9723}" dt="2025-01-23T05:52:28.625" v="41563" actId="20577"/>
          <ac:spMkLst>
            <pc:docMk/>
            <pc:sldMk cId="3805237451" sldId="308"/>
            <ac:spMk id="7" creationId="{569B215D-A40D-42C2-8E50-C087D9C5D55A}"/>
          </ac:spMkLst>
        </pc:spChg>
      </pc:sldChg>
      <pc:sldChg chg="delSp modSp add mod modClrScheme chgLayout modNotesTx">
        <pc:chgData name="Natalie Lund" userId="61167403-f0a7-408c-8162-83faac06c16e" providerId="ADAL" clId="{FC621DD6-7EDC-4DA3-9698-CBFE78DA9723}" dt="2025-02-05T01:10:52.944" v="63739" actId="1036"/>
        <pc:sldMkLst>
          <pc:docMk/>
          <pc:sldMk cId="2303577072" sldId="309"/>
        </pc:sldMkLst>
      </pc:sldChg>
      <pc:sldChg chg="addSp delSp modSp add mod modNotesTx">
        <pc:chgData name="Natalie Lund" userId="61167403-f0a7-408c-8162-83faac06c16e" providerId="ADAL" clId="{FC621DD6-7EDC-4DA3-9698-CBFE78DA9723}" dt="2025-02-10T03:52:59.529" v="66298" actId="20577"/>
        <pc:sldMkLst>
          <pc:docMk/>
          <pc:sldMk cId="1244715470" sldId="310"/>
        </pc:sldMkLst>
        <pc:spChg chg="mod">
          <ac:chgData name="Natalie Lund" userId="61167403-f0a7-408c-8162-83faac06c16e" providerId="ADAL" clId="{FC621DD6-7EDC-4DA3-9698-CBFE78DA9723}" dt="2025-02-05T01:12:23.095" v="63792" actId="1035"/>
          <ac:spMkLst>
            <pc:docMk/>
            <pc:sldMk cId="1244715470" sldId="310"/>
            <ac:spMk id="2" creationId="{9A3F6F33-72CF-89E7-A552-D4AB64BB6599}"/>
          </ac:spMkLst>
        </pc:spChg>
        <pc:spChg chg="add mod">
          <ac:chgData name="Natalie Lund" userId="61167403-f0a7-408c-8162-83faac06c16e" providerId="ADAL" clId="{FC621DD6-7EDC-4DA3-9698-CBFE78DA9723}" dt="2025-01-23T05:41:25.441" v="41031" actId="1035"/>
          <ac:spMkLst>
            <pc:docMk/>
            <pc:sldMk cId="1244715470" sldId="310"/>
            <ac:spMk id="6" creationId="{38D2DA48-F34C-6CD8-CF83-1AE5793FE83D}"/>
          </ac:spMkLst>
        </pc:spChg>
      </pc:sldChg>
      <pc:sldChg chg="add del">
        <pc:chgData name="Natalie Lund" userId="61167403-f0a7-408c-8162-83faac06c16e" providerId="ADAL" clId="{FC621DD6-7EDC-4DA3-9698-CBFE78DA9723}" dt="2025-01-22T23:30:36.536" v="28884" actId="47"/>
        <pc:sldMkLst>
          <pc:docMk/>
          <pc:sldMk cId="1398742447" sldId="311"/>
        </pc:sldMkLst>
      </pc:sldChg>
      <pc:sldChg chg="addSp delSp modSp add mod modNotesTx">
        <pc:chgData name="Natalie Lund" userId="61167403-f0a7-408c-8162-83faac06c16e" providerId="ADAL" clId="{FC621DD6-7EDC-4DA3-9698-CBFE78DA9723}" dt="2025-02-10T03:56:11.673" v="66307" actId="20577"/>
        <pc:sldMkLst>
          <pc:docMk/>
          <pc:sldMk cId="241503505" sldId="312"/>
        </pc:sldMkLst>
        <pc:spChg chg="mod">
          <ac:chgData name="Natalie Lund" userId="61167403-f0a7-408c-8162-83faac06c16e" providerId="ADAL" clId="{FC621DD6-7EDC-4DA3-9698-CBFE78DA9723}" dt="2025-02-05T01:14:13.657" v="63939" actId="1035"/>
          <ac:spMkLst>
            <pc:docMk/>
            <pc:sldMk cId="241503505" sldId="312"/>
            <ac:spMk id="2" creationId="{F12E088B-9762-A6A5-8A90-0B86331499BB}"/>
          </ac:spMkLst>
        </pc:spChg>
        <pc:spChg chg="add mod">
          <ac:chgData name="Natalie Lund" userId="61167403-f0a7-408c-8162-83faac06c16e" providerId="ADAL" clId="{FC621DD6-7EDC-4DA3-9698-CBFE78DA9723}" dt="2025-01-23T06:02:35.581" v="41776" actId="6549"/>
          <ac:spMkLst>
            <pc:docMk/>
            <pc:sldMk cId="241503505" sldId="312"/>
            <ac:spMk id="6" creationId="{AF779983-3C5C-78B6-F1AD-45FFE9B221E3}"/>
          </ac:spMkLst>
        </pc:spChg>
      </pc:sldChg>
      <pc:sldChg chg="addSp delSp modSp add mod modNotesTx">
        <pc:chgData name="Natalie Lund" userId="61167403-f0a7-408c-8162-83faac06c16e" providerId="ADAL" clId="{FC621DD6-7EDC-4DA3-9698-CBFE78DA9723}" dt="2025-02-05T01:14:50.413" v="63977" actId="1035"/>
        <pc:sldMkLst>
          <pc:docMk/>
          <pc:sldMk cId="3413941311" sldId="313"/>
        </pc:sldMkLst>
        <pc:spChg chg="mod">
          <ac:chgData name="Natalie Lund" userId="61167403-f0a7-408c-8162-83faac06c16e" providerId="ADAL" clId="{FC621DD6-7EDC-4DA3-9698-CBFE78DA9723}" dt="2025-02-05T01:14:28.550" v="63951" actId="1035"/>
          <ac:spMkLst>
            <pc:docMk/>
            <pc:sldMk cId="3413941311" sldId="313"/>
            <ac:spMk id="2" creationId="{A4E48E31-15DA-C821-F9B8-9E7AAFAF2339}"/>
          </ac:spMkLst>
        </pc:spChg>
      </pc:sldChg>
      <pc:sldChg chg="addSp delSp modSp add mod modNotesTx">
        <pc:chgData name="Natalie Lund" userId="61167403-f0a7-408c-8162-83faac06c16e" providerId="ADAL" clId="{FC621DD6-7EDC-4DA3-9698-CBFE78DA9723}" dt="2025-02-05T01:15:18.903" v="63990" actId="1035"/>
        <pc:sldMkLst>
          <pc:docMk/>
          <pc:sldMk cId="4083616223" sldId="314"/>
        </pc:sldMkLst>
        <pc:spChg chg="mod">
          <ac:chgData name="Natalie Lund" userId="61167403-f0a7-408c-8162-83faac06c16e" providerId="ADAL" clId="{FC621DD6-7EDC-4DA3-9698-CBFE78DA9723}" dt="2025-02-05T01:15:18.903" v="63990" actId="1035"/>
          <ac:spMkLst>
            <pc:docMk/>
            <pc:sldMk cId="4083616223" sldId="314"/>
            <ac:spMk id="2" creationId="{D0DB3622-5003-9204-153C-C87CAD8DB40A}"/>
          </ac:spMkLst>
        </pc:spChg>
      </pc:sldChg>
      <pc:sldChg chg="addSp delSp modSp add mod modNotesTx">
        <pc:chgData name="Natalie Lund" userId="61167403-f0a7-408c-8162-83faac06c16e" providerId="ADAL" clId="{FC621DD6-7EDC-4DA3-9698-CBFE78DA9723}" dt="2025-02-05T01:15:25.470" v="63998" actId="1035"/>
        <pc:sldMkLst>
          <pc:docMk/>
          <pc:sldMk cId="3894285779" sldId="315"/>
        </pc:sldMkLst>
        <pc:spChg chg="mod">
          <ac:chgData name="Natalie Lund" userId="61167403-f0a7-408c-8162-83faac06c16e" providerId="ADAL" clId="{FC621DD6-7EDC-4DA3-9698-CBFE78DA9723}" dt="2025-02-05T01:15:25.470" v="63998" actId="1035"/>
          <ac:spMkLst>
            <pc:docMk/>
            <pc:sldMk cId="3894285779" sldId="315"/>
            <ac:spMk id="2" creationId="{5AC67F1E-0CE6-5172-4710-4B01D036F093}"/>
          </ac:spMkLst>
        </pc:spChg>
      </pc:sldChg>
      <pc:sldChg chg="addSp delSp modSp add mod modNotesTx">
        <pc:chgData name="Natalie Lund" userId="61167403-f0a7-408c-8162-83faac06c16e" providerId="ADAL" clId="{FC621DD6-7EDC-4DA3-9698-CBFE78DA9723}" dt="2025-01-24T03:04:11.341" v="55704" actId="2710"/>
        <pc:sldMkLst>
          <pc:docMk/>
          <pc:sldMk cId="3002317302" sldId="316"/>
        </pc:sldMkLst>
        <pc:spChg chg="mod">
          <ac:chgData name="Natalie Lund" userId="61167403-f0a7-408c-8162-83faac06c16e" providerId="ADAL" clId="{FC621DD6-7EDC-4DA3-9698-CBFE78DA9723}" dt="2025-01-23T04:15:35.190" v="35010" actId="20577"/>
          <ac:spMkLst>
            <pc:docMk/>
            <pc:sldMk cId="3002317302" sldId="316"/>
            <ac:spMk id="2" creationId="{0225C7F1-655D-F939-007A-FB20B65C67D0}"/>
          </ac:spMkLst>
        </pc:spChg>
      </pc:sldChg>
      <pc:sldChg chg="addSp delSp modSp add mod modNotesTx">
        <pc:chgData name="Natalie Lund" userId="61167403-f0a7-408c-8162-83faac06c16e" providerId="ADAL" clId="{FC621DD6-7EDC-4DA3-9698-CBFE78DA9723}" dt="2025-02-10T03:57:10.038" v="66314" actId="20577"/>
        <pc:sldMkLst>
          <pc:docMk/>
          <pc:sldMk cId="920689144" sldId="317"/>
        </pc:sldMkLst>
      </pc:sldChg>
      <pc:sldChg chg="modSp add mod modNotesTx">
        <pc:chgData name="Natalie Lund" userId="61167403-f0a7-408c-8162-83faac06c16e" providerId="ADAL" clId="{FC621DD6-7EDC-4DA3-9698-CBFE78DA9723}" dt="2025-01-23T03:25:59.030" v="30914" actId="20577"/>
        <pc:sldMkLst>
          <pc:docMk/>
          <pc:sldMk cId="3955312850" sldId="318"/>
        </pc:sldMkLst>
        <pc:spChg chg="mod">
          <ac:chgData name="Natalie Lund" userId="61167403-f0a7-408c-8162-83faac06c16e" providerId="ADAL" clId="{FC621DD6-7EDC-4DA3-9698-CBFE78DA9723}" dt="2025-01-22T23:58:33.271" v="29861" actId="1076"/>
          <ac:spMkLst>
            <pc:docMk/>
            <pc:sldMk cId="3955312850" sldId="318"/>
            <ac:spMk id="8" creationId="{8C358E87-81D8-D591-91EB-E325D94534CF}"/>
          </ac:spMkLst>
        </pc:spChg>
      </pc:sldChg>
      <pc:sldChg chg="modSp add mod ord modNotesTx">
        <pc:chgData name="Natalie Lund" userId="61167403-f0a7-408c-8162-83faac06c16e" providerId="ADAL" clId="{FC621DD6-7EDC-4DA3-9698-CBFE78DA9723}" dt="2025-01-23T04:21:59.045" v="35857" actId="313"/>
        <pc:sldMkLst>
          <pc:docMk/>
          <pc:sldMk cId="1138405046" sldId="319"/>
        </pc:sldMkLst>
        <pc:spChg chg="mod">
          <ac:chgData name="Natalie Lund" userId="61167403-f0a7-408c-8162-83faac06c16e" providerId="ADAL" clId="{FC621DD6-7EDC-4DA3-9698-CBFE78DA9723}" dt="2025-01-22T23:58:55.109" v="29906" actId="20577"/>
          <ac:spMkLst>
            <pc:docMk/>
            <pc:sldMk cId="1138405046" sldId="319"/>
            <ac:spMk id="8" creationId="{87378E01-0195-D5F2-E97C-029BD1798389}"/>
          </ac:spMkLst>
        </pc:spChg>
      </pc:sldChg>
      <pc:sldChg chg="addSp delSp modSp add del mod modNotesTx">
        <pc:chgData name="Natalie Lund" userId="61167403-f0a7-408c-8162-83faac06c16e" providerId="ADAL" clId="{FC621DD6-7EDC-4DA3-9698-CBFE78DA9723}" dt="2025-02-10T03:57:35.600" v="66331" actId="20577"/>
        <pc:sldMkLst>
          <pc:docMk/>
          <pc:sldMk cId="1247317473" sldId="320"/>
        </pc:sldMkLst>
        <pc:spChg chg="mod">
          <ac:chgData name="Natalie Lund" userId="61167403-f0a7-408c-8162-83faac06c16e" providerId="ADAL" clId="{FC621DD6-7EDC-4DA3-9698-CBFE78DA9723}" dt="2025-02-05T01:15:32.665" v="64014" actId="1035"/>
          <ac:spMkLst>
            <pc:docMk/>
            <pc:sldMk cId="1247317473" sldId="320"/>
            <ac:spMk id="2" creationId="{74C89C05-CC89-8B79-E106-4558697DFC66}"/>
          </ac:spMkLst>
        </pc:spChg>
      </pc:sldChg>
      <pc:sldChg chg="add del">
        <pc:chgData name="Natalie Lund" userId="61167403-f0a7-408c-8162-83faac06c16e" providerId="ADAL" clId="{FC621DD6-7EDC-4DA3-9698-CBFE78DA9723}" dt="2025-01-23T04:54:11.899" v="38809"/>
        <pc:sldMkLst>
          <pc:docMk/>
          <pc:sldMk cId="2653588199" sldId="320"/>
        </pc:sldMkLst>
      </pc:sldChg>
      <pc:sldChg chg="addSp delSp modSp add del mod modNotesTx">
        <pc:chgData name="Natalie Lund" userId="61167403-f0a7-408c-8162-83faac06c16e" providerId="ADAL" clId="{FC621DD6-7EDC-4DA3-9698-CBFE78DA9723}" dt="2025-02-05T01:15:36.842" v="64022" actId="1035"/>
        <pc:sldMkLst>
          <pc:docMk/>
          <pc:sldMk cId="3880380621" sldId="321"/>
        </pc:sldMkLst>
        <pc:spChg chg="mod">
          <ac:chgData name="Natalie Lund" userId="61167403-f0a7-408c-8162-83faac06c16e" providerId="ADAL" clId="{FC621DD6-7EDC-4DA3-9698-CBFE78DA9723}" dt="2025-02-05T01:15:36.842" v="64022" actId="1035"/>
          <ac:spMkLst>
            <pc:docMk/>
            <pc:sldMk cId="3880380621" sldId="321"/>
            <ac:spMk id="2" creationId="{E92864C0-BC0D-AF0E-023B-382798DC79CB}"/>
          </ac:spMkLst>
        </pc:spChg>
      </pc:sldChg>
      <pc:sldChg chg="modSp add mod modNotesTx">
        <pc:chgData name="Natalie Lund" userId="61167403-f0a7-408c-8162-83faac06c16e" providerId="ADAL" clId="{FC621DD6-7EDC-4DA3-9698-CBFE78DA9723}" dt="2025-02-11T00:39:33.651" v="68270"/>
        <pc:sldMkLst>
          <pc:docMk/>
          <pc:sldMk cId="2979214651" sldId="322"/>
        </pc:sldMkLst>
      </pc:sldChg>
      <pc:sldChg chg="modSp add del mod modNotesTx">
        <pc:chgData name="Natalie Lund" userId="61167403-f0a7-408c-8162-83faac06c16e" providerId="ADAL" clId="{FC621DD6-7EDC-4DA3-9698-CBFE78DA9723}" dt="2025-01-23T07:31:12.931" v="48968" actId="47"/>
        <pc:sldMkLst>
          <pc:docMk/>
          <pc:sldMk cId="1292333924" sldId="323"/>
        </pc:sldMkLst>
      </pc:sldChg>
      <pc:sldChg chg="modSp add mod ord modNotesTx">
        <pc:chgData name="Natalie Lund" userId="61167403-f0a7-408c-8162-83faac06c16e" providerId="ADAL" clId="{FC621DD6-7EDC-4DA3-9698-CBFE78DA9723}" dt="2025-01-24T04:22:20.423" v="57009" actId="20577"/>
        <pc:sldMkLst>
          <pc:docMk/>
          <pc:sldMk cId="3790866102" sldId="324"/>
        </pc:sldMkLst>
        <pc:spChg chg="mod">
          <ac:chgData name="Natalie Lund" userId="61167403-f0a7-408c-8162-83faac06c16e" providerId="ADAL" clId="{FC621DD6-7EDC-4DA3-9698-CBFE78DA9723}" dt="2025-01-23T22:47:04.559" v="50374" actId="1076"/>
          <ac:spMkLst>
            <pc:docMk/>
            <pc:sldMk cId="3790866102" sldId="324"/>
            <ac:spMk id="8" creationId="{DD47BA42-639A-BF10-16CC-411C9EA39189}"/>
          </ac:spMkLst>
        </pc:spChg>
      </pc:sldChg>
      <pc:sldChg chg="addSp delSp modSp add mod modNotesTx">
        <pc:chgData name="Natalie Lund" userId="61167403-f0a7-408c-8162-83faac06c16e" providerId="ADAL" clId="{FC621DD6-7EDC-4DA3-9698-CBFE78DA9723}" dt="2025-02-11T04:08:25.970" v="68355" actId="20577"/>
        <pc:sldMkLst>
          <pc:docMk/>
          <pc:sldMk cId="3911408703" sldId="325"/>
        </pc:sldMkLst>
        <pc:spChg chg="mod">
          <ac:chgData name="Natalie Lund" userId="61167403-f0a7-408c-8162-83faac06c16e" providerId="ADAL" clId="{FC621DD6-7EDC-4DA3-9698-CBFE78DA9723}" dt="2025-02-05T01:01:28.013" v="62989" actId="1035"/>
          <ac:spMkLst>
            <pc:docMk/>
            <pc:sldMk cId="3911408703" sldId="325"/>
            <ac:spMk id="2" creationId="{2BA3E82F-BC3C-75D3-C519-33AECEECC5FD}"/>
          </ac:spMkLst>
        </pc:spChg>
      </pc:sldChg>
      <pc:sldChg chg="delSp modSp add mod modNotesTx">
        <pc:chgData name="Natalie Lund" userId="61167403-f0a7-408c-8162-83faac06c16e" providerId="ADAL" clId="{FC621DD6-7EDC-4DA3-9698-CBFE78DA9723}" dt="2025-02-05T01:02:12.271" v="63025" actId="20577"/>
        <pc:sldMkLst>
          <pc:docMk/>
          <pc:sldMk cId="3101273566" sldId="326"/>
        </pc:sldMkLst>
        <pc:spChg chg="mod">
          <ac:chgData name="Natalie Lund" userId="61167403-f0a7-408c-8162-83faac06c16e" providerId="ADAL" clId="{FC621DD6-7EDC-4DA3-9698-CBFE78DA9723}" dt="2025-02-05T01:01:39.755" v="63013" actId="1035"/>
          <ac:spMkLst>
            <pc:docMk/>
            <pc:sldMk cId="3101273566" sldId="326"/>
            <ac:spMk id="2" creationId="{28C7C87A-D576-AA72-B343-37574A098C26}"/>
          </ac:spMkLst>
        </pc:spChg>
        <pc:spChg chg="mod">
          <ac:chgData name="Natalie Lund" userId="61167403-f0a7-408c-8162-83faac06c16e" providerId="ADAL" clId="{FC621DD6-7EDC-4DA3-9698-CBFE78DA9723}" dt="2025-02-05T01:01:57.619" v="63022" actId="20577"/>
          <ac:spMkLst>
            <pc:docMk/>
            <pc:sldMk cId="3101273566" sldId="326"/>
            <ac:spMk id="4" creationId="{8A564FD3-8F0B-E9A2-3BC2-31B1109FABB1}"/>
          </ac:spMkLst>
        </pc:spChg>
      </pc:sldChg>
      <pc:sldChg chg="modSp add mod modNotesTx">
        <pc:chgData name="Natalie Lund" userId="61167403-f0a7-408c-8162-83faac06c16e" providerId="ADAL" clId="{FC621DD6-7EDC-4DA3-9698-CBFE78DA9723}" dt="2025-02-10T03:44:08.729" v="65568" actId="20577"/>
        <pc:sldMkLst>
          <pc:docMk/>
          <pc:sldMk cId="2152090875" sldId="327"/>
        </pc:sldMkLst>
      </pc:sldChg>
      <pc:sldChg chg="add del">
        <pc:chgData name="Natalie Lund" userId="61167403-f0a7-408c-8162-83faac06c16e" providerId="ADAL" clId="{FC621DD6-7EDC-4DA3-9698-CBFE78DA9723}" dt="2025-01-23T07:19:01.735" v="47773" actId="47"/>
        <pc:sldMkLst>
          <pc:docMk/>
          <pc:sldMk cId="313788146" sldId="328"/>
        </pc:sldMkLst>
      </pc:sldChg>
      <pc:sldChg chg="addSp delSp modSp add del mod modNotesTx">
        <pc:chgData name="Natalie Lund" userId="61167403-f0a7-408c-8162-83faac06c16e" providerId="ADAL" clId="{FC621DD6-7EDC-4DA3-9698-CBFE78DA9723}" dt="2025-02-06T04:41:59.477" v="64185" actId="47"/>
        <pc:sldMkLst>
          <pc:docMk/>
          <pc:sldMk cId="3558209296" sldId="328"/>
        </pc:sldMkLst>
      </pc:sldChg>
      <pc:sldChg chg="addSp modSp add mod modNotesTx">
        <pc:chgData name="Natalie Lund" userId="61167403-f0a7-408c-8162-83faac06c16e" providerId="ADAL" clId="{FC621DD6-7EDC-4DA3-9698-CBFE78DA9723}" dt="2025-02-10T03:46:14.795" v="65793" actId="20577"/>
        <pc:sldMkLst>
          <pc:docMk/>
          <pc:sldMk cId="2430262882" sldId="329"/>
        </pc:sldMkLst>
      </pc:sldChg>
      <pc:sldChg chg="modSp add mod modNotesTx">
        <pc:chgData name="Natalie Lund" userId="61167403-f0a7-408c-8162-83faac06c16e" providerId="ADAL" clId="{FC621DD6-7EDC-4DA3-9698-CBFE78DA9723}" dt="2025-02-10T03:31:53.956" v="65111" actId="113"/>
        <pc:sldMkLst>
          <pc:docMk/>
          <pc:sldMk cId="484854674" sldId="330"/>
        </pc:sldMkLst>
      </pc:sldChg>
      <pc:sldChg chg="modSp add del mod modNotesTx">
        <pc:chgData name="Natalie Lund" userId="61167403-f0a7-408c-8162-83faac06c16e" providerId="ADAL" clId="{FC621DD6-7EDC-4DA3-9698-CBFE78DA9723}" dt="2025-01-24T03:06:53.616" v="55746" actId="47"/>
        <pc:sldMkLst>
          <pc:docMk/>
          <pc:sldMk cId="952720202" sldId="330"/>
        </pc:sldMkLst>
      </pc:sldChg>
      <pc:sldChg chg="add del">
        <pc:chgData name="Natalie Lund" userId="61167403-f0a7-408c-8162-83faac06c16e" providerId="ADAL" clId="{FC621DD6-7EDC-4DA3-9698-CBFE78DA9723}" dt="2025-02-03T03:22:55.424" v="62710" actId="47"/>
        <pc:sldMkLst>
          <pc:docMk/>
          <pc:sldMk cId="1474336536" sldId="331"/>
        </pc:sldMkLst>
      </pc:sldChg>
      <pc:sldChg chg="modSp add del mod ord modNotesTx">
        <pc:chgData name="Natalie Lund" userId="61167403-f0a7-408c-8162-83faac06c16e" providerId="ADAL" clId="{FC621DD6-7EDC-4DA3-9698-CBFE78DA9723}" dt="2025-01-31T04:43:50.799" v="62682" actId="47"/>
        <pc:sldMkLst>
          <pc:docMk/>
          <pc:sldMk cId="1894936770" sldId="332"/>
        </pc:sldMkLst>
      </pc:sldChg>
      <pc:sldChg chg="addSp delSp modSp new del mod">
        <pc:chgData name="Natalie Lund" userId="61167403-f0a7-408c-8162-83faac06c16e" providerId="ADAL" clId="{FC621DD6-7EDC-4DA3-9698-CBFE78DA9723}" dt="2025-01-29T01:01:08.100" v="58869" actId="47"/>
        <pc:sldMkLst>
          <pc:docMk/>
          <pc:sldMk cId="3846520110" sldId="333"/>
        </pc:sldMkLst>
      </pc:sldChg>
      <pc:sldChg chg="modSp add mod modNotesTx">
        <pc:chgData name="Natalie Lund" userId="61167403-f0a7-408c-8162-83faac06c16e" providerId="ADAL" clId="{FC621DD6-7EDC-4DA3-9698-CBFE78DA9723}" dt="2025-02-05T01:10:26.001" v="63700" actId="1035"/>
        <pc:sldMkLst>
          <pc:docMk/>
          <pc:sldMk cId="1241297160" sldId="334"/>
        </pc:sldMkLst>
        <pc:spChg chg="mod">
          <ac:chgData name="Natalie Lund" userId="61167403-f0a7-408c-8162-83faac06c16e" providerId="ADAL" clId="{FC621DD6-7EDC-4DA3-9698-CBFE78DA9723}" dt="2025-02-05T01:10:26.001" v="63700" actId="1035"/>
          <ac:spMkLst>
            <pc:docMk/>
            <pc:sldMk cId="1241297160" sldId="334"/>
            <ac:spMk id="2" creationId="{F22888BB-D857-A381-33AC-99A014DAFF4D}"/>
          </ac:spMkLst>
        </pc:spChg>
      </pc:sldChg>
      <pc:sldChg chg="addSp delSp modSp new del mod">
        <pc:chgData name="Natalie Lund" userId="61167403-f0a7-408c-8162-83faac06c16e" providerId="ADAL" clId="{FC621DD6-7EDC-4DA3-9698-CBFE78DA9723}" dt="2025-01-29T01:09:27.848" v="59395" actId="47"/>
        <pc:sldMkLst>
          <pc:docMk/>
          <pc:sldMk cId="2355807555" sldId="335"/>
        </pc:sldMkLst>
      </pc:sldChg>
      <pc:sldChg chg="addSp delSp modSp new del mod">
        <pc:chgData name="Natalie Lund" userId="61167403-f0a7-408c-8162-83faac06c16e" providerId="ADAL" clId="{FC621DD6-7EDC-4DA3-9698-CBFE78DA9723}" dt="2025-01-29T02:16:46.213" v="60873" actId="47"/>
        <pc:sldMkLst>
          <pc:docMk/>
          <pc:sldMk cId="3319200159" sldId="335"/>
        </pc:sldMkLst>
      </pc:sldChg>
      <pc:sldChg chg="addSp delSp modSp add mod modNotesTx">
        <pc:chgData name="Natalie Lund" userId="61167403-f0a7-408c-8162-83faac06c16e" providerId="ADAL" clId="{FC621DD6-7EDC-4DA3-9698-CBFE78DA9723}" dt="2025-02-10T03:51:41.637" v="66296" actId="20577"/>
        <pc:sldMkLst>
          <pc:docMk/>
          <pc:sldMk cId="1633962011" sldId="336"/>
        </pc:sldMkLst>
        <pc:spChg chg="mod">
          <ac:chgData name="Natalie Lund" userId="61167403-f0a7-408c-8162-83faac06c16e" providerId="ADAL" clId="{FC621DD6-7EDC-4DA3-9698-CBFE78DA9723}" dt="2025-02-05T01:10:44.170" v="63723" actId="1035"/>
          <ac:spMkLst>
            <pc:docMk/>
            <pc:sldMk cId="1633962011" sldId="336"/>
            <ac:spMk id="2" creationId="{C447051D-01BD-4C1C-8840-E8A1FF60D68B}"/>
          </ac:spMkLst>
        </pc:spChg>
      </pc:sldChg>
      <pc:sldChg chg="modSp add mod modNotesTx">
        <pc:chgData name="Natalie Lund" userId="61167403-f0a7-408c-8162-83faac06c16e" providerId="ADAL" clId="{FC621DD6-7EDC-4DA3-9698-CBFE78DA9723}" dt="2025-02-05T01:12:32.274" v="63800" actId="1035"/>
        <pc:sldMkLst>
          <pc:docMk/>
          <pc:sldMk cId="1198588455" sldId="337"/>
        </pc:sldMkLst>
      </pc:sldChg>
      <pc:sldChg chg="new del">
        <pc:chgData name="Natalie Lund" userId="61167403-f0a7-408c-8162-83faac06c16e" providerId="ADAL" clId="{FC621DD6-7EDC-4DA3-9698-CBFE78DA9723}" dt="2025-01-29T02:21:06.592" v="60922" actId="47"/>
        <pc:sldMkLst>
          <pc:docMk/>
          <pc:sldMk cId="230331255" sldId="338"/>
        </pc:sldMkLst>
      </pc:sldChg>
      <pc:sldChg chg="add del">
        <pc:chgData name="Natalie Lund" userId="61167403-f0a7-408c-8162-83faac06c16e" providerId="ADAL" clId="{FC621DD6-7EDC-4DA3-9698-CBFE78DA9723}" dt="2025-02-10T06:54:31.401" v="68269" actId="47"/>
        <pc:sldMkLst>
          <pc:docMk/>
          <pc:sldMk cId="3213534097" sldId="338"/>
        </pc:sldMkLst>
      </pc:sldChg>
      <pc:sldChg chg="addSp delSp modSp add del mod">
        <pc:chgData name="Natalie Lund" userId="61167403-f0a7-408c-8162-83faac06c16e" providerId="ADAL" clId="{FC621DD6-7EDC-4DA3-9698-CBFE78DA9723}" dt="2025-01-29T02:21:06.592" v="60922" actId="47"/>
        <pc:sldMkLst>
          <pc:docMk/>
          <pc:sldMk cId="1217482942" sldId="339"/>
        </pc:sldMkLst>
      </pc:sldChg>
      <pc:sldChg chg="add del">
        <pc:chgData name="Natalie Lund" userId="61167403-f0a7-408c-8162-83faac06c16e" providerId="ADAL" clId="{FC621DD6-7EDC-4DA3-9698-CBFE78DA9723}" dt="2025-02-03T03:22:55.424" v="62710" actId="47"/>
        <pc:sldMkLst>
          <pc:docMk/>
          <pc:sldMk cId="2505562377" sldId="339"/>
        </pc:sldMkLst>
      </pc:sldChg>
      <pc:sldChg chg="add">
        <pc:chgData name="Natalie Lund" userId="61167403-f0a7-408c-8162-83faac06c16e" providerId="ADAL" clId="{FC621DD6-7EDC-4DA3-9698-CBFE78DA9723}" dt="2025-02-03T03:22:51.501" v="62709"/>
        <pc:sldMkLst>
          <pc:docMk/>
          <pc:sldMk cId="3124639423" sldId="343"/>
        </pc:sldMkLst>
      </pc:sldChg>
      <pc:sldChg chg="delSp modSp add mod modNotesTx">
        <pc:chgData name="Natalie Lund" userId="61167403-f0a7-408c-8162-83faac06c16e" providerId="ADAL" clId="{FC621DD6-7EDC-4DA3-9698-CBFE78DA9723}" dt="2025-02-10T03:41:45.712" v="65456" actId="20577"/>
        <pc:sldMkLst>
          <pc:docMk/>
          <pc:sldMk cId="1631580628" sldId="355"/>
        </pc:sldMkLst>
        <pc:spChg chg="mod">
          <ac:chgData name="Natalie Lund" userId="61167403-f0a7-408c-8162-83faac06c16e" providerId="ADAL" clId="{FC621DD6-7EDC-4DA3-9698-CBFE78DA9723}" dt="2025-02-05T01:01:19.565" v="62972" actId="1035"/>
          <ac:spMkLst>
            <pc:docMk/>
            <pc:sldMk cId="1631580628" sldId="355"/>
            <ac:spMk id="2" creationId="{CCB033BB-EE2D-B949-79C7-4A31C234044C}"/>
          </ac:spMkLst>
        </pc:spChg>
        <pc:spChg chg="mod">
          <ac:chgData name="Natalie Lund" userId="61167403-f0a7-408c-8162-83faac06c16e" providerId="ADAL" clId="{FC621DD6-7EDC-4DA3-9698-CBFE78DA9723}" dt="2025-02-05T01:01:21.891" v="62977" actId="1036"/>
          <ac:spMkLst>
            <pc:docMk/>
            <pc:sldMk cId="1631580628" sldId="355"/>
            <ac:spMk id="4" creationId="{7ACCB065-4A49-A3C6-94F7-C0ED0C54D878}"/>
          </ac:spMkLst>
        </pc:spChg>
      </pc:sldChg>
      <pc:sldChg chg="addSp delSp modSp add mod modNotesTx">
        <pc:chgData name="Natalie Lund" userId="61167403-f0a7-408c-8162-83faac06c16e" providerId="ADAL" clId="{FC621DD6-7EDC-4DA3-9698-CBFE78DA9723}" dt="2025-02-10T03:37:44.773" v="65455" actId="207"/>
        <pc:sldMkLst>
          <pc:docMk/>
          <pc:sldMk cId="730416808" sldId="356"/>
        </pc:sldMkLst>
        <pc:spChg chg="mod">
          <ac:chgData name="Natalie Lund" userId="61167403-f0a7-408c-8162-83faac06c16e" providerId="ADAL" clId="{FC621DD6-7EDC-4DA3-9698-CBFE78DA9723}" dt="2025-02-05T01:07:07.410" v="63424" actId="20577"/>
          <ac:spMkLst>
            <pc:docMk/>
            <pc:sldMk cId="730416808" sldId="356"/>
            <ac:spMk id="2" creationId="{6B207599-734F-622B-540E-E31311495BB8}"/>
          </ac:spMkLst>
        </pc:spChg>
        <pc:spChg chg="mod">
          <ac:chgData name="Natalie Lund" userId="61167403-f0a7-408c-8162-83faac06c16e" providerId="ADAL" clId="{FC621DD6-7EDC-4DA3-9698-CBFE78DA9723}" dt="2025-02-10T03:35:55.600" v="65289" actId="1076"/>
          <ac:spMkLst>
            <pc:docMk/>
            <pc:sldMk cId="730416808" sldId="356"/>
            <ac:spMk id="4" creationId="{BCC8CE68-00EA-3194-9E68-D5300395B3E1}"/>
          </ac:spMkLst>
        </pc:spChg>
        <pc:spChg chg="add mod">
          <ac:chgData name="Natalie Lund" userId="61167403-f0a7-408c-8162-83faac06c16e" providerId="ADAL" clId="{FC621DD6-7EDC-4DA3-9698-CBFE78DA9723}" dt="2025-02-10T03:36:16.913" v="65340" actId="20577"/>
          <ac:spMkLst>
            <pc:docMk/>
            <pc:sldMk cId="730416808" sldId="356"/>
            <ac:spMk id="16" creationId="{21B8F53B-75BD-36C1-8DC8-309DCB6B4BD4}"/>
          </ac:spMkLst>
        </pc:spChg>
        <pc:spChg chg="add mod">
          <ac:chgData name="Natalie Lund" userId="61167403-f0a7-408c-8162-83faac06c16e" providerId="ADAL" clId="{FC621DD6-7EDC-4DA3-9698-CBFE78DA9723}" dt="2025-02-10T03:37:38.353" v="65454" actId="1036"/>
          <ac:spMkLst>
            <pc:docMk/>
            <pc:sldMk cId="730416808" sldId="356"/>
            <ac:spMk id="17" creationId="{C26542C0-E178-7F83-086C-7764CBA05F81}"/>
          </ac:spMkLst>
        </pc:spChg>
        <pc:spChg chg="add mod">
          <ac:chgData name="Natalie Lund" userId="61167403-f0a7-408c-8162-83faac06c16e" providerId="ADAL" clId="{FC621DD6-7EDC-4DA3-9698-CBFE78DA9723}" dt="2025-02-10T03:37:38.353" v="65454" actId="1036"/>
          <ac:spMkLst>
            <pc:docMk/>
            <pc:sldMk cId="730416808" sldId="356"/>
            <ac:spMk id="18" creationId="{298F29CA-5315-3AA4-CBA9-6EEB161942FF}"/>
          </ac:spMkLst>
        </pc:spChg>
        <pc:picChg chg="add mod">
          <ac:chgData name="Natalie Lund" userId="61167403-f0a7-408c-8162-83faac06c16e" providerId="ADAL" clId="{FC621DD6-7EDC-4DA3-9698-CBFE78DA9723}" dt="2025-02-10T03:37:44.773" v="65455" actId="207"/>
          <ac:picMkLst>
            <pc:docMk/>
            <pc:sldMk cId="730416808" sldId="356"/>
            <ac:picMk id="5" creationId="{B16C5BF4-59AD-26DF-F9F1-8A997A25E8DB}"/>
          </ac:picMkLst>
        </pc:picChg>
        <pc:picChg chg="add mod">
          <ac:chgData name="Natalie Lund" userId="61167403-f0a7-408c-8162-83faac06c16e" providerId="ADAL" clId="{FC621DD6-7EDC-4DA3-9698-CBFE78DA9723}" dt="2025-02-10T03:37:44.773" v="65455" actId="207"/>
          <ac:picMkLst>
            <pc:docMk/>
            <pc:sldMk cId="730416808" sldId="356"/>
            <ac:picMk id="9" creationId="{63EBE9D3-181B-D7B8-B2E8-E097A568771F}"/>
          </ac:picMkLst>
        </pc:picChg>
        <pc:picChg chg="add mod">
          <ac:chgData name="Natalie Lund" userId="61167403-f0a7-408c-8162-83faac06c16e" providerId="ADAL" clId="{FC621DD6-7EDC-4DA3-9698-CBFE78DA9723}" dt="2025-02-10T03:37:44.773" v="65455" actId="207"/>
          <ac:picMkLst>
            <pc:docMk/>
            <pc:sldMk cId="730416808" sldId="356"/>
            <ac:picMk id="11" creationId="{FAE8B380-22C0-7AD9-D085-DD353477F9DC}"/>
          </ac:picMkLst>
        </pc:picChg>
        <pc:picChg chg="add mod">
          <ac:chgData name="Natalie Lund" userId="61167403-f0a7-408c-8162-83faac06c16e" providerId="ADAL" clId="{FC621DD6-7EDC-4DA3-9698-CBFE78DA9723}" dt="2025-02-10T03:37:44.773" v="65455" actId="207"/>
          <ac:picMkLst>
            <pc:docMk/>
            <pc:sldMk cId="730416808" sldId="356"/>
            <ac:picMk id="13" creationId="{46730488-289B-9E56-25EA-E8491E42F4E9}"/>
          </ac:picMkLst>
        </pc:picChg>
      </pc:sldChg>
      <pc:sldChg chg="modNotesTx">
        <pc:chgData name="Natalie Lund" userId="61167403-f0a7-408c-8162-83faac06c16e" providerId="ADAL" clId="{FC621DD6-7EDC-4DA3-9698-CBFE78DA9723}" dt="2025-02-10T06:48:50.607" v="67450" actId="20577"/>
        <pc:sldMkLst>
          <pc:docMk/>
          <pc:sldMk cId="1875872723" sldId="358"/>
        </pc:sldMkLst>
      </pc:sldChg>
      <pc:sldChg chg="modNotesTx">
        <pc:chgData name="Natalie Lund" userId="61167403-f0a7-408c-8162-83faac06c16e" providerId="ADAL" clId="{FC621DD6-7EDC-4DA3-9698-CBFE78DA9723}" dt="2025-02-10T06:49:01.562" v="67453" actId="20577"/>
        <pc:sldMkLst>
          <pc:docMk/>
          <pc:sldMk cId="3167131204" sldId="359"/>
        </pc:sldMkLst>
      </pc:sldChg>
      <pc:sldChg chg="modNotesTx">
        <pc:chgData name="Natalie Lund" userId="61167403-f0a7-408c-8162-83faac06c16e" providerId="ADAL" clId="{FC621DD6-7EDC-4DA3-9698-CBFE78DA9723}" dt="2025-02-10T06:50:15.156" v="67641" actId="20577"/>
        <pc:sldMkLst>
          <pc:docMk/>
          <pc:sldMk cId="1487979211" sldId="362"/>
        </pc:sldMkLst>
      </pc:sldChg>
      <pc:sldChg chg="modNotesTx">
        <pc:chgData name="Natalie Lund" userId="61167403-f0a7-408c-8162-83faac06c16e" providerId="ADAL" clId="{FC621DD6-7EDC-4DA3-9698-CBFE78DA9723}" dt="2025-02-10T06:51:25.577" v="67904" actId="20577"/>
        <pc:sldMkLst>
          <pc:docMk/>
          <pc:sldMk cId="2301677815" sldId="363"/>
        </pc:sldMkLst>
      </pc:sldChg>
      <pc:sldChg chg="modNotesTx">
        <pc:chgData name="Natalie Lund" userId="61167403-f0a7-408c-8162-83faac06c16e" providerId="ADAL" clId="{FC621DD6-7EDC-4DA3-9698-CBFE78DA9723}" dt="2025-02-10T06:52:42.777" v="68091" actId="20577"/>
        <pc:sldMkLst>
          <pc:docMk/>
          <pc:sldMk cId="1143103822" sldId="364"/>
        </pc:sldMkLst>
      </pc:sldChg>
      <pc:sldChg chg="modSp mod modNotesTx">
        <pc:chgData name="Natalie Lund" userId="61167403-f0a7-408c-8162-83faac06c16e" providerId="ADAL" clId="{FC621DD6-7EDC-4DA3-9698-CBFE78DA9723}" dt="2025-02-10T06:54:22.145" v="68268" actId="20577"/>
        <pc:sldMkLst>
          <pc:docMk/>
          <pc:sldMk cId="4268699657" sldId="365"/>
        </pc:sldMkLst>
      </pc:sldChg>
      <pc:sldChg chg="addSp delSp modSp new mod modNotesTx">
        <pc:chgData name="Natalie Lund" userId="61167403-f0a7-408c-8162-83faac06c16e" providerId="ADAL" clId="{FC621DD6-7EDC-4DA3-9698-CBFE78DA9723}" dt="2025-02-06T04:44:54.643" v="64517" actId="1037"/>
        <pc:sldMkLst>
          <pc:docMk/>
          <pc:sldMk cId="409259608" sldId="366"/>
        </pc:sldMkLst>
        <pc:spChg chg="add mod">
          <ac:chgData name="Natalie Lund" userId="61167403-f0a7-408c-8162-83faac06c16e" providerId="ADAL" clId="{FC621DD6-7EDC-4DA3-9698-CBFE78DA9723}" dt="2025-02-06T04:44:33.942" v="64509" actId="1037"/>
          <ac:spMkLst>
            <pc:docMk/>
            <pc:sldMk cId="409259608" sldId="366"/>
            <ac:spMk id="10" creationId="{772A6CFA-9A19-29DC-B79B-7D9C4471FAC4}"/>
          </ac:spMkLst>
        </pc:spChg>
        <pc:spChg chg="add mod">
          <ac:chgData name="Natalie Lund" userId="61167403-f0a7-408c-8162-83faac06c16e" providerId="ADAL" clId="{FC621DD6-7EDC-4DA3-9698-CBFE78DA9723}" dt="2025-02-06T04:44:54.643" v="64517" actId="1037"/>
          <ac:spMkLst>
            <pc:docMk/>
            <pc:sldMk cId="409259608" sldId="366"/>
            <ac:spMk id="12" creationId="{603353D4-EA27-9206-CC27-CE0F7114692B}"/>
          </ac:spMkLst>
        </pc:spChg>
        <pc:picChg chg="add mod modCrop">
          <ac:chgData name="Natalie Lund" userId="61167403-f0a7-408c-8162-83faac06c16e" providerId="ADAL" clId="{FC621DD6-7EDC-4DA3-9698-CBFE78DA9723}" dt="2025-02-06T04:44:46.520" v="64511" actId="732"/>
          <ac:picMkLst>
            <pc:docMk/>
            <pc:sldMk cId="409259608" sldId="366"/>
            <ac:picMk id="5" creationId="{BDFB6680-6A5E-3CE9-7084-70BFA07E357B}"/>
          </ac:picMkLst>
        </pc:picChg>
        <pc:picChg chg="add mod modCrop">
          <ac:chgData name="Natalie Lund" userId="61167403-f0a7-408c-8162-83faac06c16e" providerId="ADAL" clId="{FC621DD6-7EDC-4DA3-9698-CBFE78DA9723}" dt="2025-02-06T04:44:54.643" v="64517" actId="1037"/>
          <ac:picMkLst>
            <pc:docMk/>
            <pc:sldMk cId="409259608" sldId="366"/>
            <ac:picMk id="7" creationId="{A6B656CC-DCD2-5228-F679-30D0F9CFF1BE}"/>
          </ac:picMkLst>
        </pc:picChg>
        <pc:picChg chg="add mod">
          <ac:chgData name="Natalie Lund" userId="61167403-f0a7-408c-8162-83faac06c16e" providerId="ADAL" clId="{FC621DD6-7EDC-4DA3-9698-CBFE78DA9723}" dt="2025-02-06T04:44:54.643" v="64517" actId="1037"/>
          <ac:picMkLst>
            <pc:docMk/>
            <pc:sldMk cId="409259608" sldId="366"/>
            <ac:picMk id="11" creationId="{31705355-88DC-7A43-FDF1-D57F1C46F75E}"/>
          </ac:picMkLst>
        </pc:picChg>
      </pc:sldChg>
    </pc:docChg>
  </pc:docChgLst>
  <pc:docChgLst>
    <pc:chgData name="Kay Bittner" userId="057332a4-f1cd-40c9-9d02-60907e9d9074" providerId="ADAL" clId="{C6B47B72-258C-461D-AE5F-0E84CDA113EF}"/>
    <pc:docChg chg="modSld">
      <pc:chgData name="Kay Bittner" userId="057332a4-f1cd-40c9-9d02-60907e9d9074" providerId="ADAL" clId="{C6B47B72-258C-461D-AE5F-0E84CDA113EF}" dt="2025-02-20T04:51:13.116" v="56" actId="1038"/>
      <pc:docMkLst>
        <pc:docMk/>
      </pc:docMkLst>
      <pc:sldChg chg="modSp mod">
        <pc:chgData name="Kay Bittner" userId="057332a4-f1cd-40c9-9d02-60907e9d9074" providerId="ADAL" clId="{C6B47B72-258C-461D-AE5F-0E84CDA113EF}" dt="2025-02-20T04:51:13.116" v="56" actId="1038"/>
        <pc:sldMkLst>
          <pc:docMk/>
          <pc:sldMk cId="4109302626" sldId="278"/>
        </pc:sldMkLst>
      </pc:sldChg>
    </pc:docChg>
  </pc:docChgLst>
  <pc:docChgLst>
    <pc:chgData name="Scott McClement" userId="24d132c9-175e-44e4-95e8-40de70447f80" providerId="ADAL" clId="{92CB64DF-3FA3-427A-83E1-DE67722F03D8}"/>
    <pc:docChg chg="undo custSel modSld">
      <pc:chgData name="Scott McClement" userId="24d132c9-175e-44e4-95e8-40de70447f80" providerId="ADAL" clId="{92CB64DF-3FA3-427A-83E1-DE67722F03D8}" dt="2025-01-27T05:38:37.953" v="1" actId="20577"/>
      <pc:docMkLst>
        <pc:docMk/>
      </pc:docMkLst>
      <pc:sldChg chg="modNotesTx">
        <pc:chgData name="Scott McClement" userId="24d132c9-175e-44e4-95e8-40de70447f80" providerId="ADAL" clId="{92CB64DF-3FA3-427A-83E1-DE67722F03D8}" dt="2025-01-27T05:38:37.953" v="1" actId="20577"/>
        <pc:sldMkLst>
          <pc:docMk/>
          <pc:sldMk cId="719002326" sldId="260"/>
        </pc:sldMkLst>
      </pc:sldChg>
    </pc:docChg>
  </pc:docChgLst>
  <pc:docChgLst>
    <pc:chgData name="Meri Stoerr" userId="S::meri.stoerr@ucaqld.com.au::31da3f60-643e-48fd-8b9d-3ed1ae4c2c3d" providerId="AD" clId="Web-{535A62D7-3FD4-9628-B63D-CD06CC9C44B2}"/>
    <pc:docChg chg="mod">
      <pc:chgData name="Meri Stoerr" userId="S::meri.stoerr@ucaqld.com.au::31da3f60-643e-48fd-8b9d-3ed1ae4c2c3d" providerId="AD" clId="Web-{535A62D7-3FD4-9628-B63D-CD06CC9C44B2}" dt="2025-01-23T22:16:57.135" v="0"/>
      <pc:docMkLst>
        <pc:docMk/>
      </pc:docMkLst>
    </pc:docChg>
  </pc:docChgLst>
  <pc:docChgLst>
    <pc:chgData name="Naomi Bell" userId="S::naomi.bell@ucaqld.com.au::6c57ea8e-d4b1-4bce-bb5f-24144554bc5c" providerId="AD" clId="Web-{FB5488F0-553E-3E0F-1753-E3A2660F3C8B}"/>
    <pc:docChg chg="mod modSld">
      <pc:chgData name="Naomi Bell" userId="S::naomi.bell@ucaqld.com.au::6c57ea8e-d4b1-4bce-bb5f-24144554bc5c" providerId="AD" clId="Web-{FB5488F0-553E-3E0F-1753-E3A2660F3C8B}" dt="2025-02-18T03:25:42.582" v="2" actId="20577"/>
      <pc:docMkLst>
        <pc:docMk/>
      </pc:docMkLst>
      <pc:sldChg chg="modSp">
        <pc:chgData name="Naomi Bell" userId="S::naomi.bell@ucaqld.com.au::6c57ea8e-d4b1-4bce-bb5f-24144554bc5c" providerId="AD" clId="Web-{FB5488F0-553E-3E0F-1753-E3A2660F3C8B}" dt="2025-02-18T03:25:42.582" v="2" actId="20577"/>
        <pc:sldMkLst>
          <pc:docMk/>
          <pc:sldMk cId="3908650858" sldId="307"/>
        </pc:sldMkLst>
      </pc:sldChg>
    </pc:docChg>
  </pc:docChgLst>
  <pc:docChgLst>
    <pc:chgData name="Natalie Lund" userId="61167403-f0a7-408c-8162-83faac06c16e" providerId="ADAL" clId="{25E6C2FA-BE18-4183-9611-49DE79FE3CB9}"/>
    <pc:docChg chg="undo custSel addSld delSld modSld">
      <pc:chgData name="Natalie Lund" userId="61167403-f0a7-408c-8162-83faac06c16e" providerId="ADAL" clId="{25E6C2FA-BE18-4183-9611-49DE79FE3CB9}" dt="2025-03-27T04:15:38.334" v="11136"/>
      <pc:docMkLst>
        <pc:docMk/>
      </pc:docMkLst>
      <pc:sldChg chg="modNotesTx">
        <pc:chgData name="Natalie Lund" userId="61167403-f0a7-408c-8162-83faac06c16e" providerId="ADAL" clId="{25E6C2FA-BE18-4183-9611-49DE79FE3CB9}" dt="2025-03-24T03:20:49.964" v="8934" actId="20577"/>
        <pc:sldMkLst>
          <pc:docMk/>
          <pc:sldMk cId="719002326" sldId="260"/>
        </pc:sldMkLst>
      </pc:sldChg>
      <pc:sldChg chg="del">
        <pc:chgData name="Natalie Lund" userId="61167403-f0a7-408c-8162-83faac06c16e" providerId="ADAL" clId="{25E6C2FA-BE18-4183-9611-49DE79FE3CB9}" dt="2025-03-12T03:29:11.389" v="5" actId="47"/>
        <pc:sldMkLst>
          <pc:docMk/>
          <pc:sldMk cId="1645713370" sldId="262"/>
        </pc:sldMkLst>
      </pc:sldChg>
      <pc:sldChg chg="modNotesTx">
        <pc:chgData name="Natalie Lund" userId="61167403-f0a7-408c-8162-83faac06c16e" providerId="ADAL" clId="{25E6C2FA-BE18-4183-9611-49DE79FE3CB9}" dt="2025-03-12T04:36:51.890" v="5060" actId="20577"/>
        <pc:sldMkLst>
          <pc:docMk/>
          <pc:sldMk cId="2585310814" sldId="279"/>
        </pc:sldMkLst>
      </pc:sldChg>
      <pc:sldChg chg="modNotesTx">
        <pc:chgData name="Natalie Lund" userId="61167403-f0a7-408c-8162-83faac06c16e" providerId="ADAL" clId="{25E6C2FA-BE18-4183-9611-49DE79FE3CB9}" dt="2025-03-12T04:33:17.878" v="4779" actId="20577"/>
        <pc:sldMkLst>
          <pc:docMk/>
          <pc:sldMk cId="4225383216" sldId="280"/>
        </pc:sldMkLst>
      </pc:sldChg>
      <pc:sldChg chg="addSp delSp modSp mod modNotesTx">
        <pc:chgData name="Natalie Lund" userId="61167403-f0a7-408c-8162-83faac06c16e" providerId="ADAL" clId="{25E6C2FA-BE18-4183-9611-49DE79FE3CB9}" dt="2025-03-27T04:15:03.485" v="11134" actId="1035"/>
        <pc:sldMkLst>
          <pc:docMk/>
          <pc:sldMk cId="3468164425" sldId="290"/>
        </pc:sldMkLst>
        <pc:spChg chg="add mod">
          <ac:chgData name="Natalie Lund" userId="61167403-f0a7-408c-8162-83faac06c16e" providerId="ADAL" clId="{25E6C2FA-BE18-4183-9611-49DE79FE3CB9}" dt="2025-03-27T04:14:42.478" v="11124" actId="1036"/>
          <ac:spMkLst>
            <pc:docMk/>
            <pc:sldMk cId="3468164425" sldId="290"/>
            <ac:spMk id="2" creationId="{D4410D79-82BE-37FD-E773-160DD613CAED}"/>
          </ac:spMkLst>
        </pc:spChg>
        <pc:spChg chg="add del mod">
          <ac:chgData name="Natalie Lund" userId="61167403-f0a7-408c-8162-83faac06c16e" providerId="ADAL" clId="{25E6C2FA-BE18-4183-9611-49DE79FE3CB9}" dt="2025-03-27T04:14:37.176" v="11081" actId="478"/>
          <ac:spMkLst>
            <pc:docMk/>
            <pc:sldMk cId="3468164425" sldId="290"/>
            <ac:spMk id="4" creationId="{65383750-A61F-8733-5774-E7863267DF63}"/>
          </ac:spMkLst>
        </pc:spChg>
        <pc:spChg chg="add mod">
          <ac:chgData name="Natalie Lund" userId="61167403-f0a7-408c-8162-83faac06c16e" providerId="ADAL" clId="{25E6C2FA-BE18-4183-9611-49DE79FE3CB9}" dt="2025-03-27T04:15:03.485" v="11134" actId="1035"/>
          <ac:spMkLst>
            <pc:docMk/>
            <pc:sldMk cId="3468164425" sldId="290"/>
            <ac:spMk id="5" creationId="{21F1925C-62BA-4188-9FD9-0786C8DE62E4}"/>
          </ac:spMkLst>
        </pc:spChg>
        <pc:spChg chg="add del mod">
          <ac:chgData name="Natalie Lund" userId="61167403-f0a7-408c-8162-83faac06c16e" providerId="ADAL" clId="{25E6C2FA-BE18-4183-9611-49DE79FE3CB9}" dt="2025-03-27T04:14:37.176" v="11081" actId="478"/>
          <ac:spMkLst>
            <pc:docMk/>
            <pc:sldMk cId="3468164425" sldId="290"/>
            <ac:spMk id="6" creationId="{17AFADA3-1973-1436-17CF-BE919C16CF46}"/>
          </ac:spMkLst>
        </pc:spChg>
      </pc:sldChg>
      <pc:sldChg chg="modNotesTx">
        <pc:chgData name="Natalie Lund" userId="61167403-f0a7-408c-8162-83faac06c16e" providerId="ADAL" clId="{25E6C2FA-BE18-4183-9611-49DE79FE3CB9}" dt="2025-03-12T05:06:01.807" v="5817" actId="20577"/>
        <pc:sldMkLst>
          <pc:docMk/>
          <pc:sldMk cId="2683129564" sldId="294"/>
        </pc:sldMkLst>
      </pc:sldChg>
      <pc:sldChg chg="modNotesTx">
        <pc:chgData name="Natalie Lund" userId="61167403-f0a7-408c-8162-83faac06c16e" providerId="ADAL" clId="{25E6C2FA-BE18-4183-9611-49DE79FE3CB9}" dt="2025-03-12T05:07:11.094" v="5983" actId="6549"/>
        <pc:sldMkLst>
          <pc:docMk/>
          <pc:sldMk cId="2802666915" sldId="295"/>
        </pc:sldMkLst>
      </pc:sldChg>
      <pc:sldChg chg="del">
        <pc:chgData name="Natalie Lund" userId="61167403-f0a7-408c-8162-83faac06c16e" providerId="ADAL" clId="{25E6C2FA-BE18-4183-9611-49DE79FE3CB9}" dt="2025-03-12T04:52:54.805" v="5493" actId="47"/>
        <pc:sldMkLst>
          <pc:docMk/>
          <pc:sldMk cId="1552705211" sldId="296"/>
        </pc:sldMkLst>
      </pc:sldChg>
      <pc:sldChg chg="modSp mod modNotesTx">
        <pc:chgData name="Natalie Lund" userId="61167403-f0a7-408c-8162-83faac06c16e" providerId="ADAL" clId="{25E6C2FA-BE18-4183-9611-49DE79FE3CB9}" dt="2025-03-12T05:03:30.877" v="5499" actId="6549"/>
        <pc:sldMkLst>
          <pc:docMk/>
          <pc:sldMk cId="2173867722" sldId="301"/>
        </pc:sldMkLst>
        <pc:spChg chg="mod">
          <ac:chgData name="Natalie Lund" userId="61167403-f0a7-408c-8162-83faac06c16e" providerId="ADAL" clId="{25E6C2FA-BE18-4183-9611-49DE79FE3CB9}" dt="2025-03-12T05:03:11.275" v="5497" actId="20577"/>
          <ac:spMkLst>
            <pc:docMk/>
            <pc:sldMk cId="2173867722" sldId="301"/>
            <ac:spMk id="3" creationId="{7896358F-19F9-AB52-70DD-AFE7B2003E06}"/>
          </ac:spMkLst>
        </pc:spChg>
      </pc:sldChg>
      <pc:sldChg chg="modNotesTx">
        <pc:chgData name="Natalie Lund" userId="61167403-f0a7-408c-8162-83faac06c16e" providerId="ADAL" clId="{25E6C2FA-BE18-4183-9611-49DE79FE3CB9}" dt="2025-03-24T03:34:47.619" v="9827" actId="20577"/>
        <pc:sldMkLst>
          <pc:docMk/>
          <pc:sldMk cId="3908650858" sldId="307"/>
        </pc:sldMkLst>
      </pc:sldChg>
      <pc:sldChg chg="modNotesTx">
        <pc:chgData name="Natalie Lund" userId="61167403-f0a7-408c-8162-83faac06c16e" providerId="ADAL" clId="{25E6C2FA-BE18-4183-9611-49DE79FE3CB9}" dt="2025-03-12T04:57:47.991" v="5494" actId="20577"/>
        <pc:sldMkLst>
          <pc:docMk/>
          <pc:sldMk cId="3805237451" sldId="308"/>
        </pc:sldMkLst>
      </pc:sldChg>
      <pc:sldChg chg="modNotesTx">
        <pc:chgData name="Natalie Lund" userId="61167403-f0a7-408c-8162-83faac06c16e" providerId="ADAL" clId="{25E6C2FA-BE18-4183-9611-49DE79FE3CB9}" dt="2025-03-12T04:58:19.111" v="5496" actId="6549"/>
        <pc:sldMkLst>
          <pc:docMk/>
          <pc:sldMk cId="3413941311" sldId="313"/>
        </pc:sldMkLst>
      </pc:sldChg>
      <pc:sldChg chg="modNotesTx">
        <pc:chgData name="Natalie Lund" userId="61167403-f0a7-408c-8162-83faac06c16e" providerId="ADAL" clId="{25E6C2FA-BE18-4183-9611-49DE79FE3CB9}" dt="2025-03-12T05:08:28.956" v="5986" actId="113"/>
        <pc:sldMkLst>
          <pc:docMk/>
          <pc:sldMk cId="4083616223" sldId="314"/>
        </pc:sldMkLst>
      </pc:sldChg>
      <pc:sldChg chg="modNotesTx">
        <pc:chgData name="Natalie Lund" userId="61167403-f0a7-408c-8162-83faac06c16e" providerId="ADAL" clId="{25E6C2FA-BE18-4183-9611-49DE79FE3CB9}" dt="2025-03-12T05:13:04.569" v="6753" actId="20577"/>
        <pc:sldMkLst>
          <pc:docMk/>
          <pc:sldMk cId="3894285779" sldId="315"/>
        </pc:sldMkLst>
      </pc:sldChg>
      <pc:sldChg chg="modNotesTx">
        <pc:chgData name="Natalie Lund" userId="61167403-f0a7-408c-8162-83faac06c16e" providerId="ADAL" clId="{25E6C2FA-BE18-4183-9611-49DE79FE3CB9}" dt="2025-03-12T05:29:38.805" v="7025" actId="6549"/>
        <pc:sldMkLst>
          <pc:docMk/>
          <pc:sldMk cId="3002317302" sldId="316"/>
        </pc:sldMkLst>
      </pc:sldChg>
      <pc:sldChg chg="modNotesTx">
        <pc:chgData name="Natalie Lund" userId="61167403-f0a7-408c-8162-83faac06c16e" providerId="ADAL" clId="{25E6C2FA-BE18-4183-9611-49DE79FE3CB9}" dt="2025-03-12T05:30:11.348" v="7027" actId="113"/>
        <pc:sldMkLst>
          <pc:docMk/>
          <pc:sldMk cId="1247317473" sldId="320"/>
        </pc:sldMkLst>
      </pc:sldChg>
      <pc:sldChg chg="modNotesTx">
        <pc:chgData name="Natalie Lund" userId="61167403-f0a7-408c-8162-83faac06c16e" providerId="ADAL" clId="{25E6C2FA-BE18-4183-9611-49DE79FE3CB9}" dt="2025-03-12T06:02:02.739" v="7085" actId="6549"/>
        <pc:sldMkLst>
          <pc:docMk/>
          <pc:sldMk cId="3880380621" sldId="321"/>
        </pc:sldMkLst>
      </pc:sldChg>
      <pc:sldChg chg="modNotesTx">
        <pc:chgData name="Natalie Lund" userId="61167403-f0a7-408c-8162-83faac06c16e" providerId="ADAL" clId="{25E6C2FA-BE18-4183-9611-49DE79FE3CB9}" dt="2025-03-24T03:40:56.381" v="9828" actId="12"/>
        <pc:sldMkLst>
          <pc:docMk/>
          <pc:sldMk cId="3790866102" sldId="324"/>
        </pc:sldMkLst>
      </pc:sldChg>
      <pc:sldChg chg="modSp mod modNotesTx">
        <pc:chgData name="Natalie Lund" userId="61167403-f0a7-408c-8162-83faac06c16e" providerId="ADAL" clId="{25E6C2FA-BE18-4183-9611-49DE79FE3CB9}" dt="2025-03-24T01:22:19.483" v="7801" actId="20577"/>
        <pc:sldMkLst>
          <pc:docMk/>
          <pc:sldMk cId="3911408703" sldId="325"/>
        </pc:sldMkLst>
        <pc:spChg chg="mod">
          <ac:chgData name="Natalie Lund" userId="61167403-f0a7-408c-8162-83faac06c16e" providerId="ADAL" clId="{25E6C2FA-BE18-4183-9611-49DE79FE3CB9}" dt="2025-03-24T01:22:15.756" v="7796" actId="20577"/>
          <ac:spMkLst>
            <pc:docMk/>
            <pc:sldMk cId="3911408703" sldId="325"/>
            <ac:spMk id="2" creationId="{2BA3E82F-BC3C-75D3-C519-33AECEECC5FD}"/>
          </ac:spMkLst>
        </pc:spChg>
      </pc:sldChg>
      <pc:sldChg chg="modSp mod modNotesTx">
        <pc:chgData name="Natalie Lund" userId="61167403-f0a7-408c-8162-83faac06c16e" providerId="ADAL" clId="{25E6C2FA-BE18-4183-9611-49DE79FE3CB9}" dt="2025-03-24T02:00:00.359" v="8596" actId="20577"/>
        <pc:sldMkLst>
          <pc:docMk/>
          <pc:sldMk cId="3101273566" sldId="326"/>
        </pc:sldMkLst>
        <pc:spChg chg="mod">
          <ac:chgData name="Natalie Lund" userId="61167403-f0a7-408c-8162-83faac06c16e" providerId="ADAL" clId="{25E6C2FA-BE18-4183-9611-49DE79FE3CB9}" dt="2025-03-23T23:57:22.634" v="7728" actId="20577"/>
          <ac:spMkLst>
            <pc:docMk/>
            <pc:sldMk cId="3101273566" sldId="326"/>
            <ac:spMk id="4" creationId="{8A564FD3-8F0B-E9A2-3BC2-31B1109FABB1}"/>
          </ac:spMkLst>
        </pc:spChg>
      </pc:sldChg>
      <pc:sldChg chg="modSp mod modNotesTx">
        <pc:chgData name="Natalie Lund" userId="61167403-f0a7-408c-8162-83faac06c16e" providerId="ADAL" clId="{25E6C2FA-BE18-4183-9611-49DE79FE3CB9}" dt="2025-03-24T03:18:03.213" v="8923" actId="6549"/>
        <pc:sldMkLst>
          <pc:docMk/>
          <pc:sldMk cId="2152090875" sldId="327"/>
        </pc:sldMkLst>
        <pc:graphicFrameChg chg="modGraphic">
          <ac:chgData name="Natalie Lund" userId="61167403-f0a7-408c-8162-83faac06c16e" providerId="ADAL" clId="{25E6C2FA-BE18-4183-9611-49DE79FE3CB9}" dt="2025-03-24T03:15:24.141" v="8681" actId="20577"/>
          <ac:graphicFrameMkLst>
            <pc:docMk/>
            <pc:sldMk cId="2152090875" sldId="327"/>
            <ac:graphicFrameMk id="3" creationId="{AEC2E986-C5B6-2D04-0EAC-9F792B562DAD}"/>
          </ac:graphicFrameMkLst>
        </pc:graphicFrameChg>
      </pc:sldChg>
      <pc:sldChg chg="modSp del mod modNotesTx">
        <pc:chgData name="Natalie Lund" userId="61167403-f0a7-408c-8162-83faac06c16e" providerId="ADAL" clId="{25E6C2FA-BE18-4183-9611-49DE79FE3CB9}" dt="2025-03-24T03:10:31.770" v="8597" actId="47"/>
        <pc:sldMkLst>
          <pc:docMk/>
          <pc:sldMk cId="484854674" sldId="330"/>
        </pc:sldMkLst>
      </pc:sldChg>
      <pc:sldChg chg="add modNotesTx">
        <pc:chgData name="Natalie Lund" userId="61167403-f0a7-408c-8162-83faac06c16e" providerId="ADAL" clId="{25E6C2FA-BE18-4183-9611-49DE79FE3CB9}" dt="2025-03-12T03:29:21.979" v="11" actId="20577"/>
        <pc:sldMkLst>
          <pc:docMk/>
          <pc:sldMk cId="3736195620" sldId="332"/>
        </pc:sldMkLst>
      </pc:sldChg>
      <pc:sldChg chg="modSp mod modNotesTx">
        <pc:chgData name="Natalie Lund" userId="61167403-f0a7-408c-8162-83faac06c16e" providerId="ADAL" clId="{25E6C2FA-BE18-4183-9611-49DE79FE3CB9}" dt="2025-03-24T23:16:42.976" v="10542" actId="20577"/>
        <pc:sldMkLst>
          <pc:docMk/>
          <pc:sldMk cId="1241297160" sldId="334"/>
        </pc:sldMkLst>
        <pc:spChg chg="mod">
          <ac:chgData name="Natalie Lund" userId="61167403-f0a7-408c-8162-83faac06c16e" providerId="ADAL" clId="{25E6C2FA-BE18-4183-9611-49DE79FE3CB9}" dt="2025-03-12T04:37:30.987" v="5173" actId="20577"/>
          <ac:spMkLst>
            <pc:docMk/>
            <pc:sldMk cId="1241297160" sldId="334"/>
            <ac:spMk id="6" creationId="{53940EFB-A089-F13F-610A-0BC2786F4032}"/>
          </ac:spMkLst>
        </pc:spChg>
        <pc:spChg chg="mod">
          <ac:chgData name="Natalie Lund" userId="61167403-f0a7-408c-8162-83faac06c16e" providerId="ADAL" clId="{25E6C2FA-BE18-4183-9611-49DE79FE3CB9}" dt="2025-03-24T03:32:55.387" v="9807" actId="20577"/>
          <ac:spMkLst>
            <pc:docMk/>
            <pc:sldMk cId="1241297160" sldId="334"/>
            <ac:spMk id="7" creationId="{43107BEC-B70D-B439-3266-BCD17B9BD20A}"/>
          </ac:spMkLst>
        </pc:spChg>
      </pc:sldChg>
      <pc:sldChg chg="modNotesTx">
        <pc:chgData name="Natalie Lund" userId="61167403-f0a7-408c-8162-83faac06c16e" providerId="ADAL" clId="{25E6C2FA-BE18-4183-9611-49DE79FE3CB9}" dt="2025-03-12T04:48:48.133" v="5457" actId="20577"/>
        <pc:sldMkLst>
          <pc:docMk/>
          <pc:sldMk cId="1633962011" sldId="336"/>
        </pc:sldMkLst>
      </pc:sldChg>
      <pc:sldChg chg="modNotesTx">
        <pc:chgData name="Natalie Lund" userId="61167403-f0a7-408c-8162-83faac06c16e" providerId="ADAL" clId="{25E6C2FA-BE18-4183-9611-49DE79FE3CB9}" dt="2025-03-27T04:15:38.334" v="11136"/>
        <pc:sldMkLst>
          <pc:docMk/>
          <pc:sldMk cId="3124639423" sldId="343"/>
        </pc:sldMkLst>
      </pc:sldChg>
      <pc:sldChg chg="modNotesTx">
        <pc:chgData name="Natalie Lund" userId="61167403-f0a7-408c-8162-83faac06c16e" providerId="ADAL" clId="{25E6C2FA-BE18-4183-9611-49DE79FE3CB9}" dt="2025-03-12T03:35:53.411" v="1078" actId="6549"/>
        <pc:sldMkLst>
          <pc:docMk/>
          <pc:sldMk cId="1631580628" sldId="355"/>
        </pc:sldMkLst>
      </pc:sldChg>
      <pc:sldChg chg="addSp modSp mod modNotesTx">
        <pc:chgData name="Natalie Lund" userId="61167403-f0a7-408c-8162-83faac06c16e" providerId="ADAL" clId="{25E6C2FA-BE18-4183-9611-49DE79FE3CB9}" dt="2025-03-27T04:12:04.760" v="10923" actId="11"/>
        <pc:sldMkLst>
          <pc:docMk/>
          <pc:sldMk cId="1875872723" sldId="358"/>
        </pc:sldMkLst>
        <pc:spChg chg="add mod">
          <ac:chgData name="Natalie Lund" userId="61167403-f0a7-408c-8162-83faac06c16e" providerId="ADAL" clId="{25E6C2FA-BE18-4183-9611-49DE79FE3CB9}" dt="2025-03-27T04:11:51.887" v="10896" actId="1035"/>
          <ac:spMkLst>
            <pc:docMk/>
            <pc:sldMk cId="1875872723" sldId="358"/>
            <ac:spMk id="2" creationId="{F596D05D-4DAF-97B4-E84C-4767E61DF323}"/>
          </ac:spMkLst>
        </pc:spChg>
        <pc:spChg chg="add mod">
          <ac:chgData name="Natalie Lund" userId="61167403-f0a7-408c-8162-83faac06c16e" providerId="ADAL" clId="{25E6C2FA-BE18-4183-9611-49DE79FE3CB9}" dt="2025-03-27T04:11:55.430" v="10908" actId="1035"/>
          <ac:spMkLst>
            <pc:docMk/>
            <pc:sldMk cId="1875872723" sldId="358"/>
            <ac:spMk id="4" creationId="{92B63794-047C-07C1-C3DF-8689F0A3617C}"/>
          </ac:spMkLst>
        </pc:spChg>
        <pc:spChg chg="add mod">
          <ac:chgData name="Natalie Lund" userId="61167403-f0a7-408c-8162-83faac06c16e" providerId="ADAL" clId="{25E6C2FA-BE18-4183-9611-49DE79FE3CB9}" dt="2025-03-27T03:52:59.586" v="10852" actId="1035"/>
          <ac:spMkLst>
            <pc:docMk/>
            <pc:sldMk cId="1875872723" sldId="358"/>
            <ac:spMk id="5" creationId="{047913D5-2ED8-D619-DFF3-26C271698E83}"/>
          </ac:spMkLst>
        </pc:spChg>
        <pc:spChg chg="add mod">
          <ac:chgData name="Natalie Lund" userId="61167403-f0a7-408c-8162-83faac06c16e" providerId="ADAL" clId="{25E6C2FA-BE18-4183-9611-49DE79FE3CB9}" dt="2025-03-27T04:11:59.140" v="10922" actId="1035"/>
          <ac:spMkLst>
            <pc:docMk/>
            <pc:sldMk cId="1875872723" sldId="358"/>
            <ac:spMk id="6" creationId="{B6EC3597-C35A-2538-38DF-B3D7CB93977C}"/>
          </ac:spMkLst>
        </pc:spChg>
      </pc:sldChg>
      <pc:sldChg chg="addSp delSp modSp mod modNotesTx">
        <pc:chgData name="Natalie Lund" userId="61167403-f0a7-408c-8162-83faac06c16e" providerId="ADAL" clId="{25E6C2FA-BE18-4183-9611-49DE79FE3CB9}" dt="2025-03-27T04:14:25.787" v="11079" actId="11"/>
        <pc:sldMkLst>
          <pc:docMk/>
          <pc:sldMk cId="3167131204" sldId="359"/>
        </pc:sldMkLst>
        <pc:spChg chg="add mod">
          <ac:chgData name="Natalie Lund" userId="61167403-f0a7-408c-8162-83faac06c16e" providerId="ADAL" clId="{25E6C2FA-BE18-4183-9611-49DE79FE3CB9}" dt="2025-03-27T04:14:14.402" v="11077" actId="1038"/>
          <ac:spMkLst>
            <pc:docMk/>
            <pc:sldMk cId="3167131204" sldId="359"/>
            <ac:spMk id="2" creationId="{3D954007-AC17-9609-E118-CA470A739435}"/>
          </ac:spMkLst>
        </pc:spChg>
        <pc:spChg chg="add mod">
          <ac:chgData name="Natalie Lund" userId="61167403-f0a7-408c-8162-83faac06c16e" providerId="ADAL" clId="{25E6C2FA-BE18-4183-9611-49DE79FE3CB9}" dt="2025-03-27T04:14:11.539" v="11076" actId="1038"/>
          <ac:spMkLst>
            <pc:docMk/>
            <pc:sldMk cId="3167131204" sldId="359"/>
            <ac:spMk id="4" creationId="{3C94D929-4B55-6FEF-2CDD-BC8B5E019751}"/>
          </ac:spMkLst>
        </pc:spChg>
        <pc:spChg chg="add mod">
          <ac:chgData name="Natalie Lund" userId="61167403-f0a7-408c-8162-83faac06c16e" providerId="ADAL" clId="{25E6C2FA-BE18-4183-9611-49DE79FE3CB9}" dt="2025-03-27T04:14:14.402" v="11077" actId="1038"/>
          <ac:spMkLst>
            <pc:docMk/>
            <pc:sldMk cId="3167131204" sldId="359"/>
            <ac:spMk id="5" creationId="{1AE67D4E-1745-F62C-CF0B-F613F4BF31AC}"/>
          </ac:spMkLst>
        </pc:spChg>
        <pc:spChg chg="add del mod">
          <ac:chgData name="Natalie Lund" userId="61167403-f0a7-408c-8162-83faac06c16e" providerId="ADAL" clId="{25E6C2FA-BE18-4183-9611-49DE79FE3CB9}" dt="2025-03-27T04:14:16.681" v="11078" actId="478"/>
          <ac:spMkLst>
            <pc:docMk/>
            <pc:sldMk cId="3167131204" sldId="359"/>
            <ac:spMk id="6" creationId="{575CF3DC-0E1D-0D0D-5494-1B9A7D3CB722}"/>
          </ac:spMkLst>
        </pc:spChg>
      </pc:sldChg>
      <pc:sldChg chg="addSp delSp modSp mod modNotesTx">
        <pc:chgData name="Natalie Lund" userId="61167403-f0a7-408c-8162-83faac06c16e" providerId="ADAL" clId="{25E6C2FA-BE18-4183-9611-49DE79FE3CB9}" dt="2025-03-27T04:13:37.936" v="11033" actId="11"/>
        <pc:sldMkLst>
          <pc:docMk/>
          <pc:sldMk cId="712075718" sldId="361"/>
        </pc:sldMkLst>
        <pc:spChg chg="add mod">
          <ac:chgData name="Natalie Lund" userId="61167403-f0a7-408c-8162-83faac06c16e" providerId="ADAL" clId="{25E6C2FA-BE18-4183-9611-49DE79FE3CB9}" dt="2025-03-27T04:13:11.101" v="10982" actId="1036"/>
          <ac:spMkLst>
            <pc:docMk/>
            <pc:sldMk cId="712075718" sldId="361"/>
            <ac:spMk id="2" creationId="{FECD4BB9-7E37-1492-940E-EEC49030E27B}"/>
          </ac:spMkLst>
        </pc:spChg>
        <pc:spChg chg="mod">
          <ac:chgData name="Natalie Lund" userId="61167403-f0a7-408c-8162-83faac06c16e" providerId="ADAL" clId="{25E6C2FA-BE18-4183-9611-49DE79FE3CB9}" dt="2025-03-27T04:13:20.530" v="10985" actId="1076"/>
          <ac:spMkLst>
            <pc:docMk/>
            <pc:sldMk cId="712075718" sldId="361"/>
            <ac:spMk id="3" creationId="{555584BA-EB41-86D4-9E08-B33C23B07D16}"/>
          </ac:spMkLst>
        </pc:spChg>
        <pc:spChg chg="add mod">
          <ac:chgData name="Natalie Lund" userId="61167403-f0a7-408c-8162-83faac06c16e" providerId="ADAL" clId="{25E6C2FA-BE18-4183-9611-49DE79FE3CB9}" dt="2025-03-27T04:13:26.662" v="11011" actId="1036"/>
          <ac:spMkLst>
            <pc:docMk/>
            <pc:sldMk cId="712075718" sldId="361"/>
            <ac:spMk id="4" creationId="{F84F662A-F8C4-80A4-5FD2-C2D663BF74D3}"/>
          </ac:spMkLst>
        </pc:spChg>
        <pc:spChg chg="add mod">
          <ac:chgData name="Natalie Lund" userId="61167403-f0a7-408c-8162-83faac06c16e" providerId="ADAL" clId="{25E6C2FA-BE18-4183-9611-49DE79FE3CB9}" dt="2025-03-27T04:13:32.204" v="11032" actId="1036"/>
          <ac:spMkLst>
            <pc:docMk/>
            <pc:sldMk cId="712075718" sldId="361"/>
            <ac:spMk id="5" creationId="{85A8CE20-E609-ED82-7BED-8CB2F1BBD796}"/>
          </ac:spMkLst>
        </pc:spChg>
        <pc:spChg chg="add del mod">
          <ac:chgData name="Natalie Lund" userId="61167403-f0a7-408c-8162-83faac06c16e" providerId="ADAL" clId="{25E6C2FA-BE18-4183-9611-49DE79FE3CB9}" dt="2025-03-27T04:13:14.484" v="10983" actId="478"/>
          <ac:spMkLst>
            <pc:docMk/>
            <pc:sldMk cId="712075718" sldId="361"/>
            <ac:spMk id="6" creationId="{CBE4EB92-1EAD-5777-DAF3-A1A685D1781B}"/>
          </ac:spMkLst>
        </pc:spChg>
      </pc:sldChg>
      <pc:sldChg chg="addSp delSp modSp mod modNotesTx">
        <pc:chgData name="Natalie Lund" userId="61167403-f0a7-408c-8162-83faac06c16e" providerId="ADAL" clId="{25E6C2FA-BE18-4183-9611-49DE79FE3CB9}" dt="2025-03-27T04:12:55.700" v="10965" actId="11"/>
        <pc:sldMkLst>
          <pc:docMk/>
          <pc:sldMk cId="1487979211" sldId="362"/>
        </pc:sldMkLst>
        <pc:spChg chg="add del mod">
          <ac:chgData name="Natalie Lund" userId="61167403-f0a7-408c-8162-83faac06c16e" providerId="ADAL" clId="{25E6C2FA-BE18-4183-9611-49DE79FE3CB9}" dt="2025-03-27T04:12:27.760" v="10925" actId="478"/>
          <ac:spMkLst>
            <pc:docMk/>
            <pc:sldMk cId="1487979211" sldId="362"/>
            <ac:spMk id="2" creationId="{28ECE012-54F9-A09E-DEEB-EC9DB349455E}"/>
          </ac:spMkLst>
        </pc:spChg>
        <pc:spChg chg="mod">
          <ac:chgData name="Natalie Lund" userId="61167403-f0a7-408c-8162-83faac06c16e" providerId="ADAL" clId="{25E6C2FA-BE18-4183-9611-49DE79FE3CB9}" dt="2025-03-27T04:12:46.833" v="10963" actId="1076"/>
          <ac:spMkLst>
            <pc:docMk/>
            <pc:sldMk cId="1487979211" sldId="362"/>
            <ac:spMk id="3" creationId="{B33F7264-F9D2-167D-F10F-21228D5EBEB3}"/>
          </ac:spMkLst>
        </pc:spChg>
        <pc:spChg chg="add del mod">
          <ac:chgData name="Natalie Lund" userId="61167403-f0a7-408c-8162-83faac06c16e" providerId="ADAL" clId="{25E6C2FA-BE18-4183-9611-49DE79FE3CB9}" dt="2025-03-27T04:12:27.760" v="10925" actId="478"/>
          <ac:spMkLst>
            <pc:docMk/>
            <pc:sldMk cId="1487979211" sldId="362"/>
            <ac:spMk id="4" creationId="{08DEC843-4DB6-4F14-4DA5-B44D49EBD37A}"/>
          </ac:spMkLst>
        </pc:spChg>
        <pc:spChg chg="add del mod">
          <ac:chgData name="Natalie Lund" userId="61167403-f0a7-408c-8162-83faac06c16e" providerId="ADAL" clId="{25E6C2FA-BE18-4183-9611-49DE79FE3CB9}" dt="2025-03-27T04:12:27.760" v="10925" actId="478"/>
          <ac:spMkLst>
            <pc:docMk/>
            <pc:sldMk cId="1487979211" sldId="362"/>
            <ac:spMk id="5" creationId="{ECBDE9F6-A8D2-FC87-7C5F-AD1F344F0D39}"/>
          </ac:spMkLst>
        </pc:spChg>
        <pc:spChg chg="add del mod">
          <ac:chgData name="Natalie Lund" userId="61167403-f0a7-408c-8162-83faac06c16e" providerId="ADAL" clId="{25E6C2FA-BE18-4183-9611-49DE79FE3CB9}" dt="2025-03-27T04:12:27.760" v="10925" actId="478"/>
          <ac:spMkLst>
            <pc:docMk/>
            <pc:sldMk cId="1487979211" sldId="362"/>
            <ac:spMk id="6" creationId="{ACFDF475-66AF-CB89-366B-E20389315061}"/>
          </ac:spMkLst>
        </pc:spChg>
        <pc:spChg chg="add mod">
          <ac:chgData name="Natalie Lund" userId="61167403-f0a7-408c-8162-83faac06c16e" providerId="ADAL" clId="{25E6C2FA-BE18-4183-9611-49DE79FE3CB9}" dt="2025-03-27T04:12:37.029" v="10946" actId="1035"/>
          <ac:spMkLst>
            <pc:docMk/>
            <pc:sldMk cId="1487979211" sldId="362"/>
            <ac:spMk id="7" creationId="{ECE92E46-6B40-891F-E153-0CE9D3E112DC}"/>
          </ac:spMkLst>
        </pc:spChg>
        <pc:spChg chg="add mod">
          <ac:chgData name="Natalie Lund" userId="61167403-f0a7-408c-8162-83faac06c16e" providerId="ADAL" clId="{25E6C2FA-BE18-4183-9611-49DE79FE3CB9}" dt="2025-03-27T04:12:40.602" v="10950" actId="1035"/>
          <ac:spMkLst>
            <pc:docMk/>
            <pc:sldMk cId="1487979211" sldId="362"/>
            <ac:spMk id="8" creationId="{3C855020-E644-4E1F-3EEF-A0AEE9A81436}"/>
          </ac:spMkLst>
        </pc:spChg>
        <pc:spChg chg="add mod">
          <ac:chgData name="Natalie Lund" userId="61167403-f0a7-408c-8162-83faac06c16e" providerId="ADAL" clId="{25E6C2FA-BE18-4183-9611-49DE79FE3CB9}" dt="2025-03-27T04:12:31.726" v="10939" actId="1036"/>
          <ac:spMkLst>
            <pc:docMk/>
            <pc:sldMk cId="1487979211" sldId="362"/>
            <ac:spMk id="9" creationId="{FDD5CB54-1446-2667-842C-D7DA2478497E}"/>
          </ac:spMkLst>
        </pc:spChg>
        <pc:spChg chg="add mod">
          <ac:chgData name="Natalie Lund" userId="61167403-f0a7-408c-8162-83faac06c16e" providerId="ADAL" clId="{25E6C2FA-BE18-4183-9611-49DE79FE3CB9}" dt="2025-03-27T04:12:48.399" v="10964" actId="1036"/>
          <ac:spMkLst>
            <pc:docMk/>
            <pc:sldMk cId="1487979211" sldId="362"/>
            <ac:spMk id="10" creationId="{2756FDF7-432E-60C1-03A2-945039C2BA73}"/>
          </ac:spMkLst>
        </pc:spChg>
      </pc:sldChg>
      <pc:sldChg chg="del">
        <pc:chgData name="Natalie Lund" userId="61167403-f0a7-408c-8162-83faac06c16e" providerId="ADAL" clId="{25E6C2FA-BE18-4183-9611-49DE79FE3CB9}" dt="2025-03-24T23:20:13.873" v="10543" actId="47"/>
        <pc:sldMkLst>
          <pc:docMk/>
          <pc:sldMk cId="2301677815" sldId="363"/>
        </pc:sldMkLst>
      </pc:sldChg>
      <pc:sldChg chg="modNotesTx">
        <pc:chgData name="Natalie Lund" userId="61167403-f0a7-408c-8162-83faac06c16e" providerId="ADAL" clId="{25E6C2FA-BE18-4183-9611-49DE79FE3CB9}" dt="2025-03-12T04:49:14.507" v="5460" actId="12"/>
        <pc:sldMkLst>
          <pc:docMk/>
          <pc:sldMk cId="758202727" sldId="370"/>
        </pc:sldMkLst>
      </pc:sldChg>
      <pc:sldChg chg="modNotesTx">
        <pc:chgData name="Natalie Lund" userId="61167403-f0a7-408c-8162-83faac06c16e" providerId="ADAL" clId="{25E6C2FA-BE18-4183-9611-49DE79FE3CB9}" dt="2025-03-12T03:40:28.713" v="1080" actId="6549"/>
        <pc:sldMkLst>
          <pc:docMk/>
          <pc:sldMk cId="3093420183" sldId="386"/>
        </pc:sldMkLst>
      </pc:sldChg>
      <pc:sldChg chg="add modNotesTx">
        <pc:chgData name="Natalie Lund" userId="61167403-f0a7-408c-8162-83faac06c16e" providerId="ADAL" clId="{25E6C2FA-BE18-4183-9611-49DE79FE3CB9}" dt="2025-03-24T23:34:04.619" v="10778" actId="20577"/>
        <pc:sldMkLst>
          <pc:docMk/>
          <pc:sldMk cId="3363295325" sldId="402"/>
        </pc:sldMkLst>
      </pc:sldChg>
      <pc:sldChg chg="modNotesTx">
        <pc:chgData name="Natalie Lund" userId="61167403-f0a7-408c-8162-83faac06c16e" providerId="ADAL" clId="{25E6C2FA-BE18-4183-9611-49DE79FE3CB9}" dt="2025-03-12T04:49:45.568" v="5480" actId="20577"/>
        <pc:sldMkLst>
          <pc:docMk/>
          <pc:sldMk cId="1705973492" sldId="409"/>
        </pc:sldMkLst>
      </pc:sldChg>
      <pc:sldChg chg="modSp mod modNotesTx">
        <pc:chgData name="Natalie Lund" userId="61167403-f0a7-408c-8162-83faac06c16e" providerId="ADAL" clId="{25E6C2FA-BE18-4183-9611-49DE79FE3CB9}" dt="2025-03-24T03:25:23.307" v="9794" actId="20577"/>
        <pc:sldMkLst>
          <pc:docMk/>
          <pc:sldMk cId="2808309327" sldId="411"/>
        </pc:sldMkLst>
        <pc:spChg chg="mod">
          <ac:chgData name="Natalie Lund" userId="61167403-f0a7-408c-8162-83faac06c16e" providerId="ADAL" clId="{25E6C2FA-BE18-4183-9611-49DE79FE3CB9}" dt="2025-03-12T03:28:47.290" v="3" actId="113"/>
          <ac:spMkLst>
            <pc:docMk/>
            <pc:sldMk cId="2808309327" sldId="411"/>
            <ac:spMk id="3" creationId="{74A65857-DF84-4302-740A-0C315E7E0E28}"/>
          </ac:spMkLst>
        </pc:spChg>
      </pc:sldChg>
      <pc:sldChg chg="modNotesTx">
        <pc:chgData name="Natalie Lund" userId="61167403-f0a7-408c-8162-83faac06c16e" providerId="ADAL" clId="{25E6C2FA-BE18-4183-9611-49DE79FE3CB9}" dt="2025-03-12T04:50:31.402" v="5489" actId="20577"/>
        <pc:sldMkLst>
          <pc:docMk/>
          <pc:sldMk cId="3028560114" sldId="413"/>
        </pc:sldMkLst>
      </pc:sldChg>
      <pc:sldChg chg="addSp delSp modSp add mod modNotesTx">
        <pc:chgData name="Natalie Lund" userId="61167403-f0a7-408c-8162-83faac06c16e" providerId="ADAL" clId="{25E6C2FA-BE18-4183-9611-49DE79FE3CB9}" dt="2025-03-27T04:08:08.113" v="10884" actId="15"/>
        <pc:sldMkLst>
          <pc:docMk/>
          <pc:sldMk cId="502734617" sldId="417"/>
        </pc:sldMkLst>
        <pc:picChg chg="del">
          <ac:chgData name="Natalie Lund" userId="61167403-f0a7-408c-8162-83faac06c16e" providerId="ADAL" clId="{25E6C2FA-BE18-4183-9611-49DE79FE3CB9}" dt="2025-03-27T04:07:30.194" v="10861" actId="478"/>
          <ac:picMkLst>
            <pc:docMk/>
            <pc:sldMk cId="502734617" sldId="417"/>
            <ac:picMk id="4" creationId="{EDEE5C18-8A10-0C92-3404-7AEE9EB3F7AB}"/>
          </ac:picMkLst>
        </pc:picChg>
        <pc:picChg chg="add mod">
          <ac:chgData name="Natalie Lund" userId="61167403-f0a7-408c-8162-83faac06c16e" providerId="ADAL" clId="{25E6C2FA-BE18-4183-9611-49DE79FE3CB9}" dt="2025-03-27T04:07:28.863" v="10860" actId="1076"/>
          <ac:picMkLst>
            <pc:docMk/>
            <pc:sldMk cId="502734617" sldId="417"/>
            <ac:picMk id="1026" creationId="{2EBAE7E2-C664-A04F-0411-2DA004B3287D}"/>
          </ac:picMkLst>
        </pc:picChg>
      </pc:sldChg>
      <pc:sldChg chg="add modNotesTx">
        <pc:chgData name="Natalie Lund" userId="61167403-f0a7-408c-8162-83faac06c16e" providerId="ADAL" clId="{25E6C2FA-BE18-4183-9611-49DE79FE3CB9}" dt="2025-03-12T04:52:52.816" v="5492"/>
        <pc:sldMkLst>
          <pc:docMk/>
          <pc:sldMk cId="202403684" sldId="419"/>
        </pc:sldMkLst>
      </pc:sldChg>
      <pc:sldChg chg="modNotesTx">
        <pc:chgData name="Natalie Lund" userId="61167403-f0a7-408c-8162-83faac06c16e" providerId="ADAL" clId="{25E6C2FA-BE18-4183-9611-49DE79FE3CB9}" dt="2025-03-12T05:12:49.490" v="6730" actId="20577"/>
        <pc:sldMkLst>
          <pc:docMk/>
          <pc:sldMk cId="1552285302" sldId="420"/>
        </pc:sldMkLst>
      </pc:sldChg>
      <pc:sldChg chg="modSp mod modNotesTx">
        <pc:chgData name="Natalie Lund" userId="61167403-f0a7-408c-8162-83faac06c16e" providerId="ADAL" clId="{25E6C2FA-BE18-4183-9611-49DE79FE3CB9}" dt="2025-03-14T01:26:44.499" v="7657" actId="207"/>
        <pc:sldMkLst>
          <pc:docMk/>
          <pc:sldMk cId="3065468754" sldId="421"/>
        </pc:sldMkLst>
        <pc:graphicFrameChg chg="modGraphic">
          <ac:chgData name="Natalie Lund" userId="61167403-f0a7-408c-8162-83faac06c16e" providerId="ADAL" clId="{25E6C2FA-BE18-4183-9611-49DE79FE3CB9}" dt="2025-03-14T01:26:44.499" v="7657" actId="207"/>
          <ac:graphicFrameMkLst>
            <pc:docMk/>
            <pc:sldMk cId="3065468754" sldId="421"/>
            <ac:graphicFrameMk id="6" creationId="{EDD18761-AC93-B0B0-511A-26302218EDCD}"/>
          </ac:graphicFrameMkLst>
        </pc:graphicFrameChg>
      </pc:sldChg>
      <pc:sldChg chg="modNotesTx">
        <pc:chgData name="Natalie Lund" userId="61167403-f0a7-408c-8162-83faac06c16e" providerId="ADAL" clId="{25E6C2FA-BE18-4183-9611-49DE79FE3CB9}" dt="2025-03-12T04:47:59.006" v="5445" actId="6549"/>
        <pc:sldMkLst>
          <pc:docMk/>
          <pc:sldMk cId="1040002932" sldId="422"/>
        </pc:sldMkLst>
      </pc:sldChg>
      <pc:sldChg chg="delSp modSp mod">
        <pc:chgData name="Natalie Lund" userId="61167403-f0a7-408c-8162-83faac06c16e" providerId="ADAL" clId="{25E6C2FA-BE18-4183-9611-49DE79FE3CB9}" dt="2025-03-27T03:52:14.152" v="10817" actId="1036"/>
        <pc:sldMkLst>
          <pc:docMk/>
          <pc:sldMk cId="864938311" sldId="424"/>
        </pc:sldMkLst>
        <pc:spChg chg="del mod">
          <ac:chgData name="Natalie Lund" userId="61167403-f0a7-408c-8162-83faac06c16e" providerId="ADAL" clId="{25E6C2FA-BE18-4183-9611-49DE79FE3CB9}" dt="2025-03-27T03:52:08.338" v="10780" actId="478"/>
          <ac:spMkLst>
            <pc:docMk/>
            <pc:sldMk cId="864938311" sldId="424"/>
            <ac:spMk id="2" creationId="{D53B98CA-4EDA-7703-4C95-25122E017DCC}"/>
          </ac:spMkLst>
        </pc:spChg>
        <pc:spChg chg="mod">
          <ac:chgData name="Natalie Lund" userId="61167403-f0a7-408c-8162-83faac06c16e" providerId="ADAL" clId="{25E6C2FA-BE18-4183-9611-49DE79FE3CB9}" dt="2025-03-27T03:52:14.152" v="10817" actId="1036"/>
          <ac:spMkLst>
            <pc:docMk/>
            <pc:sldMk cId="864938311" sldId="424"/>
            <ac:spMk id="8" creationId="{3DBB7524-8CCD-DB1A-C888-6514CEF3F574}"/>
          </ac:spMkLst>
        </pc:spChg>
      </pc:sldChg>
      <pc:sldChg chg="modSp mod modNotesTx">
        <pc:chgData name="Natalie Lund" userId="61167403-f0a7-408c-8162-83faac06c16e" providerId="ADAL" clId="{25E6C2FA-BE18-4183-9611-49DE79FE3CB9}" dt="2025-03-24T01:26:26.880" v="7898" actId="14100"/>
        <pc:sldMkLst>
          <pc:docMk/>
          <pc:sldMk cId="736936260" sldId="426"/>
        </pc:sldMkLst>
        <pc:spChg chg="mod">
          <ac:chgData name="Natalie Lund" userId="61167403-f0a7-408c-8162-83faac06c16e" providerId="ADAL" clId="{25E6C2FA-BE18-4183-9611-49DE79FE3CB9}" dt="2025-03-12T03:45:00.452" v="1193" actId="27636"/>
          <ac:spMkLst>
            <pc:docMk/>
            <pc:sldMk cId="736936260" sldId="426"/>
            <ac:spMk id="2" creationId="{DC231D3D-A2B0-E8D2-EB0E-978E75D7B551}"/>
          </ac:spMkLst>
        </pc:spChg>
        <pc:spChg chg="mod">
          <ac:chgData name="Natalie Lund" userId="61167403-f0a7-408c-8162-83faac06c16e" providerId="ADAL" clId="{25E6C2FA-BE18-4183-9611-49DE79FE3CB9}" dt="2025-03-24T01:26:26.880" v="7898" actId="14100"/>
          <ac:spMkLst>
            <pc:docMk/>
            <pc:sldMk cId="736936260" sldId="426"/>
            <ac:spMk id="3" creationId="{47C9D42B-8939-9A89-131F-EDBAE628D6FB}"/>
          </ac:spMkLst>
        </pc:spChg>
        <pc:spChg chg="mod">
          <ac:chgData name="Natalie Lund" userId="61167403-f0a7-408c-8162-83faac06c16e" providerId="ADAL" clId="{25E6C2FA-BE18-4183-9611-49DE79FE3CB9}" dt="2025-03-12T03:47:25.965" v="1346" actId="1035"/>
          <ac:spMkLst>
            <pc:docMk/>
            <pc:sldMk cId="736936260" sldId="426"/>
            <ac:spMk id="4" creationId="{26CF309D-66CC-944A-1F40-BEC4FCD77F7E}"/>
          </ac:spMkLst>
        </pc:spChg>
      </pc:sldChg>
      <pc:sldChg chg="modSp mod modNotesTx">
        <pc:chgData name="Natalie Lund" userId="61167403-f0a7-408c-8162-83faac06c16e" providerId="ADAL" clId="{25E6C2FA-BE18-4183-9611-49DE79FE3CB9}" dt="2025-03-12T06:05:52.847" v="7276" actId="20577"/>
        <pc:sldMkLst>
          <pc:docMk/>
          <pc:sldMk cId="142538044" sldId="427"/>
        </pc:sldMkLst>
        <pc:spChg chg="mod">
          <ac:chgData name="Natalie Lund" userId="61167403-f0a7-408c-8162-83faac06c16e" providerId="ADAL" clId="{25E6C2FA-BE18-4183-9611-49DE79FE3CB9}" dt="2025-03-12T06:03:42.918" v="7104" actId="20577"/>
          <ac:spMkLst>
            <pc:docMk/>
            <pc:sldMk cId="142538044" sldId="427"/>
            <ac:spMk id="6" creationId="{97EBB35A-D61E-F700-B296-688566D3D9F8}"/>
          </ac:spMkLst>
        </pc:spChg>
      </pc:sldChg>
      <pc:sldChg chg="addSp modSp">
        <pc:chgData name="Natalie Lund" userId="61167403-f0a7-408c-8162-83faac06c16e" providerId="ADAL" clId="{25E6C2FA-BE18-4183-9611-49DE79FE3CB9}" dt="2025-03-27T04:12:09.110" v="10924"/>
        <pc:sldMkLst>
          <pc:docMk/>
          <pc:sldMk cId="707475850" sldId="428"/>
        </pc:sldMkLst>
        <pc:spChg chg="add mod">
          <ac:chgData name="Natalie Lund" userId="61167403-f0a7-408c-8162-83faac06c16e" providerId="ADAL" clId="{25E6C2FA-BE18-4183-9611-49DE79FE3CB9}" dt="2025-03-27T04:12:09.110" v="10924"/>
          <ac:spMkLst>
            <pc:docMk/>
            <pc:sldMk cId="707475850" sldId="428"/>
            <ac:spMk id="4" creationId="{070EF472-BDDC-3D76-622B-9DECB8F074AE}"/>
          </ac:spMkLst>
        </pc:spChg>
        <pc:spChg chg="add mod">
          <ac:chgData name="Natalie Lund" userId="61167403-f0a7-408c-8162-83faac06c16e" providerId="ADAL" clId="{25E6C2FA-BE18-4183-9611-49DE79FE3CB9}" dt="2025-03-27T04:12:09.110" v="10924"/>
          <ac:spMkLst>
            <pc:docMk/>
            <pc:sldMk cId="707475850" sldId="428"/>
            <ac:spMk id="5" creationId="{E6CB3BD2-7119-6AB5-F17A-75336062A770}"/>
          </ac:spMkLst>
        </pc:spChg>
        <pc:spChg chg="add mod">
          <ac:chgData name="Natalie Lund" userId="61167403-f0a7-408c-8162-83faac06c16e" providerId="ADAL" clId="{25E6C2FA-BE18-4183-9611-49DE79FE3CB9}" dt="2025-03-27T04:12:09.110" v="10924"/>
          <ac:spMkLst>
            <pc:docMk/>
            <pc:sldMk cId="707475850" sldId="428"/>
            <ac:spMk id="6" creationId="{1A5E7D3D-DFC2-EF99-6F94-720402DCE340}"/>
          </ac:spMkLst>
        </pc:spChg>
        <pc:spChg chg="add mod">
          <ac:chgData name="Natalie Lund" userId="61167403-f0a7-408c-8162-83faac06c16e" providerId="ADAL" clId="{25E6C2FA-BE18-4183-9611-49DE79FE3CB9}" dt="2025-03-27T04:12:09.110" v="10924"/>
          <ac:spMkLst>
            <pc:docMk/>
            <pc:sldMk cId="707475850" sldId="428"/>
            <ac:spMk id="7" creationId="{53C096DC-4128-8A78-FBA8-6C3B6AB0F618}"/>
          </ac:spMkLst>
        </pc:spChg>
      </pc:sldChg>
      <pc:sldChg chg="addSp modSp">
        <pc:chgData name="Natalie Lund" userId="61167403-f0a7-408c-8162-83faac06c16e" providerId="ADAL" clId="{25E6C2FA-BE18-4183-9611-49DE79FE3CB9}" dt="2025-03-27T04:12:57.880" v="10966"/>
        <pc:sldMkLst>
          <pc:docMk/>
          <pc:sldMk cId="894277130" sldId="429"/>
        </pc:sldMkLst>
        <pc:spChg chg="add mod">
          <ac:chgData name="Natalie Lund" userId="61167403-f0a7-408c-8162-83faac06c16e" providerId="ADAL" clId="{25E6C2FA-BE18-4183-9611-49DE79FE3CB9}" dt="2025-03-27T04:12:57.880" v="10966"/>
          <ac:spMkLst>
            <pc:docMk/>
            <pc:sldMk cId="894277130" sldId="429"/>
            <ac:spMk id="4" creationId="{74B00214-EC35-0846-025C-1170A8FA5B5F}"/>
          </ac:spMkLst>
        </pc:spChg>
        <pc:spChg chg="add mod">
          <ac:chgData name="Natalie Lund" userId="61167403-f0a7-408c-8162-83faac06c16e" providerId="ADAL" clId="{25E6C2FA-BE18-4183-9611-49DE79FE3CB9}" dt="2025-03-27T04:12:57.880" v="10966"/>
          <ac:spMkLst>
            <pc:docMk/>
            <pc:sldMk cId="894277130" sldId="429"/>
            <ac:spMk id="5" creationId="{3885DD2F-5C53-8DAB-EF62-060F316E879E}"/>
          </ac:spMkLst>
        </pc:spChg>
        <pc:spChg chg="add mod">
          <ac:chgData name="Natalie Lund" userId="61167403-f0a7-408c-8162-83faac06c16e" providerId="ADAL" clId="{25E6C2FA-BE18-4183-9611-49DE79FE3CB9}" dt="2025-03-27T04:12:57.880" v="10966"/>
          <ac:spMkLst>
            <pc:docMk/>
            <pc:sldMk cId="894277130" sldId="429"/>
            <ac:spMk id="6" creationId="{C449F7F9-8E95-8ADF-B666-679C77E630ED}"/>
          </ac:spMkLst>
        </pc:spChg>
        <pc:spChg chg="add mod">
          <ac:chgData name="Natalie Lund" userId="61167403-f0a7-408c-8162-83faac06c16e" providerId="ADAL" clId="{25E6C2FA-BE18-4183-9611-49DE79FE3CB9}" dt="2025-03-27T04:12:57.880" v="10966"/>
          <ac:spMkLst>
            <pc:docMk/>
            <pc:sldMk cId="894277130" sldId="429"/>
            <ac:spMk id="7" creationId="{A3607158-CB65-D188-09D6-F7A8756362D4}"/>
          </ac:spMkLst>
        </pc:spChg>
      </pc:sldChg>
      <pc:sldChg chg="addSp modSp">
        <pc:chgData name="Natalie Lund" userId="61167403-f0a7-408c-8162-83faac06c16e" providerId="ADAL" clId="{25E6C2FA-BE18-4183-9611-49DE79FE3CB9}" dt="2025-03-27T04:13:50.322" v="11034"/>
        <pc:sldMkLst>
          <pc:docMk/>
          <pc:sldMk cId="801993055" sldId="430"/>
        </pc:sldMkLst>
        <pc:spChg chg="add mod">
          <ac:chgData name="Natalie Lund" userId="61167403-f0a7-408c-8162-83faac06c16e" providerId="ADAL" clId="{25E6C2FA-BE18-4183-9611-49DE79FE3CB9}" dt="2025-03-27T04:13:50.322" v="11034"/>
          <ac:spMkLst>
            <pc:docMk/>
            <pc:sldMk cId="801993055" sldId="430"/>
            <ac:spMk id="2" creationId="{7CD31626-AB69-E1BC-8CDB-FD4A126C218E}"/>
          </ac:spMkLst>
        </pc:spChg>
        <pc:spChg chg="add mod">
          <ac:chgData name="Natalie Lund" userId="61167403-f0a7-408c-8162-83faac06c16e" providerId="ADAL" clId="{25E6C2FA-BE18-4183-9611-49DE79FE3CB9}" dt="2025-03-27T04:13:50.322" v="11034"/>
          <ac:spMkLst>
            <pc:docMk/>
            <pc:sldMk cId="801993055" sldId="430"/>
            <ac:spMk id="5" creationId="{6D6D6125-3B4B-B42F-3C09-2332F5060627}"/>
          </ac:spMkLst>
        </pc:spChg>
        <pc:spChg chg="add mod">
          <ac:chgData name="Natalie Lund" userId="61167403-f0a7-408c-8162-83faac06c16e" providerId="ADAL" clId="{25E6C2FA-BE18-4183-9611-49DE79FE3CB9}" dt="2025-03-27T04:13:50.322" v="11034"/>
          <ac:spMkLst>
            <pc:docMk/>
            <pc:sldMk cId="801993055" sldId="430"/>
            <ac:spMk id="6" creationId="{3856A6E6-9348-8C0D-0231-D77A436A6047}"/>
          </ac:spMkLst>
        </pc:spChg>
      </pc:sldChg>
      <pc:sldChg chg="addSp modSp">
        <pc:chgData name="Natalie Lund" userId="61167403-f0a7-408c-8162-83faac06c16e" providerId="ADAL" clId="{25E6C2FA-BE18-4183-9611-49DE79FE3CB9}" dt="2025-03-27T04:14:29.887" v="11080"/>
        <pc:sldMkLst>
          <pc:docMk/>
          <pc:sldMk cId="1648201831" sldId="431"/>
        </pc:sldMkLst>
        <pc:spChg chg="add mod">
          <ac:chgData name="Natalie Lund" userId="61167403-f0a7-408c-8162-83faac06c16e" providerId="ADAL" clId="{25E6C2FA-BE18-4183-9611-49DE79FE3CB9}" dt="2025-03-27T04:14:29.887" v="11080"/>
          <ac:spMkLst>
            <pc:docMk/>
            <pc:sldMk cId="1648201831" sldId="431"/>
            <ac:spMk id="4" creationId="{AECFCAAE-2ACB-1D8D-4F5E-91F3BD3B95D2}"/>
          </ac:spMkLst>
        </pc:spChg>
        <pc:spChg chg="add mod">
          <ac:chgData name="Natalie Lund" userId="61167403-f0a7-408c-8162-83faac06c16e" providerId="ADAL" clId="{25E6C2FA-BE18-4183-9611-49DE79FE3CB9}" dt="2025-03-27T04:14:29.887" v="11080"/>
          <ac:spMkLst>
            <pc:docMk/>
            <pc:sldMk cId="1648201831" sldId="431"/>
            <ac:spMk id="5" creationId="{01944D2C-DEC8-752F-07BC-ABD5852339BD}"/>
          </ac:spMkLst>
        </pc:spChg>
        <pc:spChg chg="add mod">
          <ac:chgData name="Natalie Lund" userId="61167403-f0a7-408c-8162-83faac06c16e" providerId="ADAL" clId="{25E6C2FA-BE18-4183-9611-49DE79FE3CB9}" dt="2025-03-27T04:14:29.887" v="11080"/>
          <ac:spMkLst>
            <pc:docMk/>
            <pc:sldMk cId="1648201831" sldId="431"/>
            <ac:spMk id="6" creationId="{2B76BFB3-8978-C5EA-96C9-EF6D17642F26}"/>
          </ac:spMkLst>
        </pc:spChg>
      </pc:sldChg>
      <pc:sldChg chg="addSp modSp">
        <pc:chgData name="Natalie Lund" userId="61167403-f0a7-408c-8162-83faac06c16e" providerId="ADAL" clId="{25E6C2FA-BE18-4183-9611-49DE79FE3CB9}" dt="2025-03-27T04:15:07.811" v="11135"/>
        <pc:sldMkLst>
          <pc:docMk/>
          <pc:sldMk cId="1352372940" sldId="432"/>
        </pc:sldMkLst>
        <pc:spChg chg="add mod">
          <ac:chgData name="Natalie Lund" userId="61167403-f0a7-408c-8162-83faac06c16e" providerId="ADAL" clId="{25E6C2FA-BE18-4183-9611-49DE79FE3CB9}" dt="2025-03-27T04:15:07.811" v="11135"/>
          <ac:spMkLst>
            <pc:docMk/>
            <pc:sldMk cId="1352372940" sldId="432"/>
            <ac:spMk id="4" creationId="{7EA6BC4B-7326-6E55-EF0D-0780DF0FA593}"/>
          </ac:spMkLst>
        </pc:spChg>
        <pc:spChg chg="add mod">
          <ac:chgData name="Natalie Lund" userId="61167403-f0a7-408c-8162-83faac06c16e" providerId="ADAL" clId="{25E6C2FA-BE18-4183-9611-49DE79FE3CB9}" dt="2025-03-27T04:15:07.811" v="11135"/>
          <ac:spMkLst>
            <pc:docMk/>
            <pc:sldMk cId="1352372940" sldId="432"/>
            <ac:spMk id="5" creationId="{202B8C32-3CB2-6525-7407-A13B9F9C8DA4}"/>
          </ac:spMkLst>
        </pc:spChg>
      </pc:sldChg>
      <pc:sldChg chg="del">
        <pc:chgData name="Natalie Lund" userId="61167403-f0a7-408c-8162-83faac06c16e" providerId="ADAL" clId="{25E6C2FA-BE18-4183-9611-49DE79FE3CB9}" dt="2025-03-24T23:20:13.873" v="10543" actId="47"/>
        <pc:sldMkLst>
          <pc:docMk/>
          <pc:sldMk cId="3991295430" sldId="433"/>
        </pc:sldMkLst>
      </pc:sldChg>
      <pc:sldChg chg="modSp mod modNotesTx">
        <pc:chgData name="Natalie Lund" userId="61167403-f0a7-408c-8162-83faac06c16e" providerId="ADAL" clId="{25E6C2FA-BE18-4183-9611-49DE79FE3CB9}" dt="2025-03-12T04:08:10.918" v="2657" actId="20577"/>
        <pc:sldMkLst>
          <pc:docMk/>
          <pc:sldMk cId="4278643829" sldId="434"/>
        </pc:sldMkLst>
        <pc:spChg chg="mod">
          <ac:chgData name="Natalie Lund" userId="61167403-f0a7-408c-8162-83faac06c16e" providerId="ADAL" clId="{25E6C2FA-BE18-4183-9611-49DE79FE3CB9}" dt="2025-03-12T04:08:06.418" v="2646" actId="20577"/>
          <ac:spMkLst>
            <pc:docMk/>
            <pc:sldMk cId="4278643829" sldId="434"/>
            <ac:spMk id="3" creationId="{48E40C61-1A1F-F4A3-643A-254BC550FB62}"/>
          </ac:spMkLst>
        </pc:spChg>
      </pc:sldChg>
      <pc:sldChg chg="modSp mod modNotesTx">
        <pc:chgData name="Natalie Lund" userId="61167403-f0a7-408c-8162-83faac06c16e" providerId="ADAL" clId="{25E6C2FA-BE18-4183-9611-49DE79FE3CB9}" dt="2025-03-24T23:11:26.713" v="10468" actId="20577"/>
        <pc:sldMkLst>
          <pc:docMk/>
          <pc:sldMk cId="451784014" sldId="435"/>
        </pc:sldMkLst>
        <pc:graphicFrameChg chg="modGraphic">
          <ac:chgData name="Natalie Lund" userId="61167403-f0a7-408c-8162-83faac06c16e" providerId="ADAL" clId="{25E6C2FA-BE18-4183-9611-49DE79FE3CB9}" dt="2025-03-24T01:27:47.908" v="7900" actId="20577"/>
          <ac:graphicFrameMkLst>
            <pc:docMk/>
            <pc:sldMk cId="451784014" sldId="435"/>
            <ac:graphicFrameMk id="4" creationId="{88005B2F-196E-1D2E-2387-2B7B0AC71D3A}"/>
          </ac:graphicFrameMkLst>
        </pc:graphicFrameChg>
      </pc:sldChg>
    </pc:docChg>
  </pc:docChgLst>
  <pc:docChgLst>
    <pc:chgData name="Andrew Mckaysmith" userId="S::andrew.mckaysmith@ucaqld.com.au::5e60266b-7fe1-4c7e-a6ca-1a6f9e537122" providerId="AD" clId="Web-{2B57F25A-F886-C0A7-BD5C-D6B051B14B56}"/>
    <pc:docChg chg="modSld">
      <pc:chgData name="Andrew Mckaysmith" userId="S::andrew.mckaysmith@ucaqld.com.au::5e60266b-7fe1-4c7e-a6ca-1a6f9e537122" providerId="AD" clId="Web-{2B57F25A-F886-C0A7-BD5C-D6B051B14B56}" dt="2024-07-11T02:48:22.197" v="4"/>
      <pc:docMkLst>
        <pc:docMk/>
      </pc:docMkLst>
      <pc:sldChg chg="delSp">
        <pc:chgData name="Andrew Mckaysmith" userId="S::andrew.mckaysmith@ucaqld.com.au::5e60266b-7fe1-4c7e-a6ca-1a6f9e537122" providerId="AD" clId="Web-{2B57F25A-F886-C0A7-BD5C-D6B051B14B56}" dt="2024-07-11T02:48:05.837" v="1"/>
        <pc:sldMkLst>
          <pc:docMk/>
          <pc:sldMk cId="102391089" sldId="259"/>
        </pc:sldMkLst>
      </pc:sldChg>
      <pc:sldChg chg="delSp">
        <pc:chgData name="Andrew Mckaysmith" userId="S::andrew.mckaysmith@ucaqld.com.au::5e60266b-7fe1-4c7e-a6ca-1a6f9e537122" providerId="AD" clId="Web-{2B57F25A-F886-C0A7-BD5C-D6B051B14B56}" dt="2024-07-11T02:48:22.197" v="4"/>
        <pc:sldMkLst>
          <pc:docMk/>
          <pc:sldMk cId="719002326" sldId="260"/>
        </pc:sldMkLst>
      </pc:sldChg>
      <pc:sldChg chg="delSp">
        <pc:chgData name="Andrew Mckaysmith" userId="S::andrew.mckaysmith@ucaqld.com.au::5e60266b-7fe1-4c7e-a6ca-1a6f9e537122" providerId="AD" clId="Web-{2B57F25A-F886-C0A7-BD5C-D6B051B14B56}" dt="2024-07-11T02:48:10.384" v="2"/>
        <pc:sldMkLst>
          <pc:docMk/>
          <pc:sldMk cId="1645713370" sldId="262"/>
        </pc:sldMkLst>
      </pc:sldChg>
      <pc:sldChg chg="delSp">
        <pc:chgData name="Andrew Mckaysmith" userId="S::andrew.mckaysmith@ucaqld.com.au::5e60266b-7fe1-4c7e-a6ca-1a6f9e537122" providerId="AD" clId="Web-{2B57F25A-F886-C0A7-BD5C-D6B051B14B56}" dt="2024-07-11T02:47:56.681" v="0"/>
        <pc:sldMkLst>
          <pc:docMk/>
          <pc:sldMk cId="3691654942" sldId="276"/>
        </pc:sldMkLst>
      </pc:sldChg>
    </pc:docChg>
  </pc:docChgLst>
  <pc:docChgLst>
    <pc:chgData name="Meri Stoerr" userId="S::meri.stoerr@ucaqld.com.au::31da3f60-643e-48fd-8b9d-3ed1ae4c2c3d" providerId="AD" clId="Web-{8D64D998-BBBF-9B04-53DB-6FAC3FA7EA10}"/>
    <pc:docChg chg="modSld sldOrd">
      <pc:chgData name="Meri Stoerr" userId="S::meri.stoerr@ucaqld.com.au::31da3f60-643e-48fd-8b9d-3ed1ae4c2c3d" providerId="AD" clId="Web-{8D64D998-BBBF-9B04-53DB-6FAC3FA7EA10}" dt="2025-02-17T03:22:15.628" v="35"/>
      <pc:docMkLst>
        <pc:docMk/>
      </pc:docMkLst>
      <pc:sldChg chg="modNotes">
        <pc:chgData name="Meri Stoerr" userId="S::meri.stoerr@ucaqld.com.au::31da3f60-643e-48fd-8b9d-3ed1ae4c2c3d" providerId="AD" clId="Web-{8D64D998-BBBF-9B04-53DB-6FAC3FA7EA10}" dt="2025-02-17T00:28:23.098" v="34"/>
        <pc:sldMkLst>
          <pc:docMk/>
          <pc:sldMk cId="1552705211" sldId="296"/>
        </pc:sldMkLst>
      </pc:sldChg>
      <pc:sldChg chg="ord">
        <pc:chgData name="Meri Stoerr" userId="S::meri.stoerr@ucaqld.com.au::31da3f60-643e-48fd-8b9d-3ed1ae4c2c3d" providerId="AD" clId="Web-{8D64D998-BBBF-9B04-53DB-6FAC3FA7EA10}" dt="2025-02-17T03:22:15.628" v="35"/>
        <pc:sldMkLst>
          <pc:docMk/>
          <pc:sldMk cId="920689144" sldId="317"/>
        </pc:sldMkLst>
      </pc:sldChg>
    </pc:docChg>
  </pc:docChgLst>
  <pc:docChgLst>
    <pc:chgData name="Lyndie Giles" userId="ff487135-70db-4ac2-b93a-cf0469b82419" providerId="ADAL" clId="{1A8A7FEE-933D-43A0-B516-04E7DFD22DDE}"/>
    <pc:docChg chg="undo custSel modMainMaster">
      <pc:chgData name="Lyndie Giles" userId="ff487135-70db-4ac2-b93a-cf0469b82419" providerId="ADAL" clId="{1A8A7FEE-933D-43A0-B516-04E7DFD22DDE}" dt="2024-08-28T06:11:11.079" v="5" actId="1076"/>
      <pc:docMkLst>
        <pc:docMk/>
      </pc:docMkLst>
      <pc:sldMasterChg chg="modSldLayout">
        <pc:chgData name="Lyndie Giles" userId="ff487135-70db-4ac2-b93a-cf0469b82419" providerId="ADAL" clId="{1A8A7FEE-933D-43A0-B516-04E7DFD22DDE}" dt="2024-08-28T06:11:11.079" v="5" actId="1076"/>
        <pc:sldMasterMkLst>
          <pc:docMk/>
          <pc:sldMasterMk cId="3639794626" sldId="2147483660"/>
        </pc:sldMasterMkLst>
        <pc:sldLayoutChg chg="modSp mod">
          <pc:chgData name="Lyndie Giles" userId="ff487135-70db-4ac2-b93a-cf0469b82419" providerId="ADAL" clId="{1A8A7FEE-933D-43A0-B516-04E7DFD22DDE}" dt="2024-08-28T06:11:11.079" v="5" actId="1076"/>
          <pc:sldLayoutMkLst>
            <pc:docMk/>
            <pc:sldMasterMk cId="3639794626" sldId="2147483660"/>
            <pc:sldLayoutMk cId="1999349812" sldId="2147483663"/>
          </pc:sldLayoutMkLst>
        </pc:sldLayoutChg>
      </pc:sldMasterChg>
    </pc:docChg>
  </pc:docChgLst>
  <pc:docChgLst>
    <pc:chgData name="Andrew Mckaysmith" userId="5e60266b-7fe1-4c7e-a6ca-1a6f9e537122" providerId="ADAL" clId="{4A87DBCB-94F0-49A1-B1D3-EC22C84741FE}"/>
    <pc:docChg chg="modSld sldOrd">
      <pc:chgData name="Andrew Mckaysmith" userId="5e60266b-7fe1-4c7e-a6ca-1a6f9e537122" providerId="ADAL" clId="{4A87DBCB-94F0-49A1-B1D3-EC22C84741FE}" dt="2024-08-07T03:00:49.969" v="3"/>
      <pc:docMkLst>
        <pc:docMk/>
      </pc:docMkLst>
      <pc:sldChg chg="ord">
        <pc:chgData name="Andrew Mckaysmith" userId="5e60266b-7fe1-4c7e-a6ca-1a6f9e537122" providerId="ADAL" clId="{4A87DBCB-94F0-49A1-B1D3-EC22C84741FE}" dt="2024-08-07T03:00:49.969" v="3"/>
        <pc:sldMkLst>
          <pc:docMk/>
          <pc:sldMk cId="1645713370" sldId="262"/>
        </pc:sldMkLst>
      </pc:sldChg>
    </pc:docChg>
  </pc:docChgLst>
  <pc:docChgLst>
    <pc:chgData name="Jessica Pinkerton" userId="S::jessica.pinkerton@ucaqld.com.au::d4538476-832d-4583-80b9-ae5962e83ace" providerId="AD" clId="Web-{A6F105EE-AC48-BFD4-10ED-8ED2148DE3CE}"/>
    <pc:docChg chg="mod addSld delSld modSld">
      <pc:chgData name="Jessica Pinkerton" userId="S::jessica.pinkerton@ucaqld.com.au::d4538476-832d-4583-80b9-ae5962e83ace" providerId="AD" clId="Web-{A6F105EE-AC48-BFD4-10ED-8ED2148DE3CE}" dt="2025-02-27T11:21:10.912" v="8"/>
      <pc:docMkLst>
        <pc:docMk/>
      </pc:docMkLst>
      <pc:sldChg chg="modNotes">
        <pc:chgData name="Jessica Pinkerton" userId="S::jessica.pinkerton@ucaqld.com.au::d4538476-832d-4583-80b9-ae5962e83ace" providerId="AD" clId="Web-{A6F105EE-AC48-BFD4-10ED-8ED2148DE3CE}" dt="2025-02-27T11:21:10.912" v="8"/>
        <pc:sldMkLst>
          <pc:docMk/>
          <pc:sldMk cId="3805237451" sldId="308"/>
        </pc:sldMkLst>
      </pc:sldChg>
      <pc:sldChg chg="new del">
        <pc:chgData name="Jessica Pinkerton" userId="S::jessica.pinkerton@ucaqld.com.au::d4538476-832d-4583-80b9-ae5962e83ace" providerId="AD" clId="Web-{A6F105EE-AC48-BFD4-10ED-8ED2148DE3CE}" dt="2025-02-27T11:10:54.676" v="1"/>
        <pc:sldMkLst>
          <pc:docMk/>
          <pc:sldMk cId="3517967394" sldId="436"/>
        </pc:sldMkLst>
      </pc:sldChg>
    </pc:docChg>
  </pc:docChgLst>
  <pc:docChgLst>
    <pc:chgData name="Kay Bittner" userId="S::kay.bittner@ucaqld.com.au::057332a4-f1cd-40c9-9d02-60907e9d9074" providerId="AD" clId="Web-{17AC5701-6640-BEA2-32BD-B4E01282901A}"/>
    <pc:docChg chg="modSld">
      <pc:chgData name="Kay Bittner" userId="S::kay.bittner@ucaqld.com.au::057332a4-f1cd-40c9-9d02-60907e9d9074" providerId="AD" clId="Web-{17AC5701-6640-BEA2-32BD-B4E01282901A}" dt="2025-02-20T04:49:32.182" v="6"/>
      <pc:docMkLst>
        <pc:docMk/>
      </pc:docMkLst>
      <pc:sldChg chg="modSp">
        <pc:chgData name="Kay Bittner" userId="S::kay.bittner@ucaqld.com.au::057332a4-f1cd-40c9-9d02-60907e9d9074" providerId="AD" clId="Web-{17AC5701-6640-BEA2-32BD-B4E01282901A}" dt="2025-02-20T04:49:32.182" v="6"/>
        <pc:sldMkLst>
          <pc:docMk/>
          <pc:sldMk cId="4109302626" sldId="2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6C0FC-D832-45DB-A78E-1E96A89ED464}"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en-AU"/>
        </a:p>
      </dgm:t>
    </dgm:pt>
    <dgm:pt modelId="{BE782109-2BF5-45B2-A84F-CCDFCFA74392}">
      <dgm:prSet phldrT="[Text]"/>
      <dgm:spPr>
        <a:solidFill>
          <a:srgbClr val="9DD29C"/>
        </a:solidFill>
      </dgm:spPr>
      <dgm:t>
        <a:bodyPr/>
        <a:lstStyle/>
        <a:p>
          <a:r>
            <a:rPr lang="en-AU" b="1">
              <a:solidFill>
                <a:schemeClr val="bg1"/>
              </a:solidFill>
            </a:rPr>
            <a:t>SAFE PROGRAMS</a:t>
          </a:r>
        </a:p>
      </dgm:t>
    </dgm:pt>
    <dgm:pt modelId="{B4DF81C0-312E-4E23-9DBC-4C2B174D2535}" type="parTrans" cxnId="{047EB27C-2AF2-4929-AA5F-5356D664E2CD}">
      <dgm:prSet/>
      <dgm:spPr>
        <a:solidFill>
          <a:srgbClr val="9DD29C"/>
        </a:solidFill>
      </dgm:spPr>
      <dgm:t>
        <a:bodyPr/>
        <a:lstStyle/>
        <a:p>
          <a:endParaRPr lang="en-AU"/>
        </a:p>
      </dgm:t>
    </dgm:pt>
    <dgm:pt modelId="{F3228E41-C4AD-4530-B40A-899E19EB206A}" type="sibTrans" cxnId="{047EB27C-2AF2-4929-AA5F-5356D664E2CD}">
      <dgm:prSet/>
      <dgm:spPr/>
      <dgm:t>
        <a:bodyPr/>
        <a:lstStyle/>
        <a:p>
          <a:endParaRPr lang="en-AU"/>
        </a:p>
      </dgm:t>
    </dgm:pt>
    <dgm:pt modelId="{FF54334D-0C0F-47E4-98F8-6B975EDDE319}">
      <dgm:prSet phldrT="[Text]"/>
      <dgm:spPr>
        <a:solidFill>
          <a:srgbClr val="9DD29C"/>
        </a:solidFill>
      </dgm:spPr>
      <dgm:t>
        <a:bodyPr/>
        <a:lstStyle/>
        <a:p>
          <a:r>
            <a:rPr lang="en-AU" b="1">
              <a:solidFill>
                <a:schemeClr val="bg1"/>
              </a:solidFill>
            </a:rPr>
            <a:t>SAFE PARTICIPANTS</a:t>
          </a:r>
        </a:p>
      </dgm:t>
    </dgm:pt>
    <dgm:pt modelId="{2E0D33A3-96E8-4AB9-A5D2-CC3BD6065604}" type="parTrans" cxnId="{EDA42FB4-C319-482A-90B7-77FFF3D7BA2D}">
      <dgm:prSet/>
      <dgm:spPr>
        <a:solidFill>
          <a:srgbClr val="9DD29C"/>
        </a:solidFill>
      </dgm:spPr>
      <dgm:t>
        <a:bodyPr/>
        <a:lstStyle/>
        <a:p>
          <a:endParaRPr lang="en-AU"/>
        </a:p>
      </dgm:t>
    </dgm:pt>
    <dgm:pt modelId="{C1E36250-8515-45EA-BDF4-4968E24E2BBF}" type="sibTrans" cxnId="{EDA42FB4-C319-482A-90B7-77FFF3D7BA2D}">
      <dgm:prSet/>
      <dgm:spPr/>
      <dgm:t>
        <a:bodyPr/>
        <a:lstStyle/>
        <a:p>
          <a:endParaRPr lang="en-AU"/>
        </a:p>
      </dgm:t>
    </dgm:pt>
    <dgm:pt modelId="{982046C4-A709-423F-AAF2-1B37C1A226B7}">
      <dgm:prSet phldrT="[Text]"/>
      <dgm:spPr>
        <a:solidFill>
          <a:srgbClr val="59984F"/>
        </a:solidFill>
      </dgm:spPr>
      <dgm:t>
        <a:bodyPr/>
        <a:lstStyle/>
        <a:p>
          <a:r>
            <a:rPr lang="en-AU" b="1">
              <a:solidFill>
                <a:schemeClr val="bg1"/>
              </a:solidFill>
            </a:rPr>
            <a:t>SAFE BEHAVIOUR</a:t>
          </a:r>
        </a:p>
      </dgm:t>
    </dgm:pt>
    <dgm:pt modelId="{62897537-191A-44F9-A2C9-E8FA5118E201}" type="parTrans" cxnId="{A177F335-1A1E-4603-A9C4-1FE408E03234}">
      <dgm:prSet/>
      <dgm:spPr>
        <a:solidFill>
          <a:srgbClr val="9DD29C"/>
        </a:solidFill>
      </dgm:spPr>
      <dgm:t>
        <a:bodyPr/>
        <a:lstStyle/>
        <a:p>
          <a:endParaRPr lang="en-AU"/>
        </a:p>
      </dgm:t>
    </dgm:pt>
    <dgm:pt modelId="{313BAD6E-3F7E-46C7-8EDF-927FA154F740}" type="sibTrans" cxnId="{A177F335-1A1E-4603-A9C4-1FE408E03234}">
      <dgm:prSet/>
      <dgm:spPr/>
      <dgm:t>
        <a:bodyPr/>
        <a:lstStyle/>
        <a:p>
          <a:endParaRPr lang="en-AU"/>
        </a:p>
      </dgm:t>
    </dgm:pt>
    <dgm:pt modelId="{87BC32E4-B044-47E8-B062-25582773B72A}">
      <dgm:prSet phldrT="[Text]"/>
      <dgm:spPr>
        <a:solidFill>
          <a:srgbClr val="59984F"/>
        </a:solidFill>
      </dgm:spPr>
      <dgm:t>
        <a:bodyPr/>
        <a:lstStyle/>
        <a:p>
          <a:r>
            <a:rPr lang="en-AU"/>
            <a:t>Safe Church  </a:t>
          </a:r>
        </a:p>
      </dgm:t>
    </dgm:pt>
    <dgm:pt modelId="{2AF023E7-AABD-4B7A-98A1-FCC4F36D0C67}" type="sibTrans" cxnId="{41188689-7BC8-4EA2-BA26-1FCBC6E62125}">
      <dgm:prSet/>
      <dgm:spPr/>
      <dgm:t>
        <a:bodyPr/>
        <a:lstStyle/>
        <a:p>
          <a:endParaRPr lang="en-AU"/>
        </a:p>
      </dgm:t>
    </dgm:pt>
    <dgm:pt modelId="{E791D630-5A76-49D3-A871-472867C7B53F}" type="parTrans" cxnId="{41188689-7BC8-4EA2-BA26-1FCBC6E62125}">
      <dgm:prSet/>
      <dgm:spPr/>
      <dgm:t>
        <a:bodyPr/>
        <a:lstStyle/>
        <a:p>
          <a:endParaRPr lang="en-AU"/>
        </a:p>
      </dgm:t>
    </dgm:pt>
    <dgm:pt modelId="{3281E198-5291-4A38-8148-A3CCE8475B86}">
      <dgm:prSet phldrT="[Text]"/>
      <dgm:spPr>
        <a:solidFill>
          <a:srgbClr val="59984F"/>
        </a:solidFill>
      </dgm:spPr>
      <dgm:t>
        <a:bodyPr/>
        <a:lstStyle/>
        <a:p>
          <a:r>
            <a:rPr lang="en-AU" b="1">
              <a:solidFill>
                <a:schemeClr val="bg1"/>
              </a:solidFill>
            </a:rPr>
            <a:t>SAFE PEOPLE</a:t>
          </a:r>
        </a:p>
      </dgm:t>
    </dgm:pt>
    <dgm:pt modelId="{A6C28FBC-F2B7-4072-B421-E34E56AC3943}" type="sibTrans" cxnId="{86225CEC-8EFE-4A5D-8A3C-846B74A0A3E3}">
      <dgm:prSet/>
      <dgm:spPr/>
      <dgm:t>
        <a:bodyPr/>
        <a:lstStyle/>
        <a:p>
          <a:endParaRPr lang="en-AU"/>
        </a:p>
      </dgm:t>
    </dgm:pt>
    <dgm:pt modelId="{527A8DF2-11F6-4B84-ADB7-E87663F5320F}" type="parTrans" cxnId="{86225CEC-8EFE-4A5D-8A3C-846B74A0A3E3}">
      <dgm:prSet/>
      <dgm:spPr>
        <a:solidFill>
          <a:srgbClr val="9DD29C"/>
        </a:solidFill>
      </dgm:spPr>
      <dgm:t>
        <a:bodyPr/>
        <a:lstStyle/>
        <a:p>
          <a:endParaRPr lang="en-AU"/>
        </a:p>
      </dgm:t>
    </dgm:pt>
    <dgm:pt modelId="{B318211B-352F-429B-A571-85C967EBFE58}" type="pres">
      <dgm:prSet presAssocID="{5936C0FC-D832-45DB-A78E-1E96A89ED464}" presName="cycle" presStyleCnt="0">
        <dgm:presLayoutVars>
          <dgm:chMax val="1"/>
          <dgm:dir/>
          <dgm:animLvl val="ctr"/>
          <dgm:resizeHandles val="exact"/>
        </dgm:presLayoutVars>
      </dgm:prSet>
      <dgm:spPr/>
    </dgm:pt>
    <dgm:pt modelId="{134CB311-527F-496B-B54A-3B1DCC903FB7}" type="pres">
      <dgm:prSet presAssocID="{87BC32E4-B044-47E8-B062-25582773B72A}" presName="centerShape" presStyleLbl="node0" presStyleIdx="0" presStyleCnt="1" custLinFactNeighborX="0" custLinFactNeighborY="-41381"/>
      <dgm:spPr/>
    </dgm:pt>
    <dgm:pt modelId="{0E73028D-BA24-4E2E-BB6C-8DB5DACABA84}" type="pres">
      <dgm:prSet presAssocID="{527A8DF2-11F6-4B84-ADB7-E87663F5320F}" presName="parTrans" presStyleLbl="bgSibTrans2D1" presStyleIdx="0" presStyleCnt="4" custAng="10399954" custScaleX="49792" custLinFactNeighborX="30242"/>
      <dgm:spPr/>
    </dgm:pt>
    <dgm:pt modelId="{5B2F23F0-01E3-4EE5-92CB-69FBC33CBE9A}" type="pres">
      <dgm:prSet presAssocID="{3281E198-5291-4A38-8148-A3CCE8475B86}" presName="node" presStyleLbl="node1" presStyleIdx="0" presStyleCnt="4" custRadScaleRad="135249" custRadScaleInc="31882">
        <dgm:presLayoutVars>
          <dgm:bulletEnabled val="1"/>
        </dgm:presLayoutVars>
      </dgm:prSet>
      <dgm:spPr/>
    </dgm:pt>
    <dgm:pt modelId="{4DE2A11D-82A9-4CA2-A2AA-C75160467DD3}" type="pres">
      <dgm:prSet presAssocID="{62897537-191A-44F9-A2C9-E8FA5118E201}" presName="parTrans" presStyleLbl="bgSibTrans2D1" presStyleIdx="1" presStyleCnt="4" custAng="10752643" custScaleX="48921" custLinFactNeighborX="16515" custLinFactNeighborY="-77780"/>
      <dgm:spPr/>
    </dgm:pt>
    <dgm:pt modelId="{57767D9B-9FA0-464A-9464-47F47A4AFCBB}" type="pres">
      <dgm:prSet presAssocID="{982046C4-A709-423F-AAF2-1B37C1A226B7}" presName="node" presStyleLbl="node1" presStyleIdx="1" presStyleCnt="4" custRadScaleRad="71800" custRadScaleInc="-164611">
        <dgm:presLayoutVars>
          <dgm:bulletEnabled val="1"/>
        </dgm:presLayoutVars>
      </dgm:prSet>
      <dgm:spPr/>
    </dgm:pt>
    <dgm:pt modelId="{AD552EE6-E3F1-4451-991D-44A0B8A4BB1D}" type="pres">
      <dgm:prSet presAssocID="{B4DF81C0-312E-4E23-9DBC-4C2B174D2535}" presName="parTrans" presStyleLbl="bgSibTrans2D1" presStyleIdx="2" presStyleCnt="4" custAng="10542507" custScaleX="53558" custLinFactNeighborX="-12028" custLinFactNeighborY="-73757"/>
      <dgm:spPr/>
    </dgm:pt>
    <dgm:pt modelId="{5BA23932-14B4-4D46-BC90-DE2499B91F16}" type="pres">
      <dgm:prSet presAssocID="{BE782109-2BF5-45B2-A84F-CCDFCFA74392}" presName="node" presStyleLbl="node1" presStyleIdx="2" presStyleCnt="4" custRadScaleRad="67515" custRadScaleInc="162155">
        <dgm:presLayoutVars>
          <dgm:bulletEnabled val="1"/>
        </dgm:presLayoutVars>
      </dgm:prSet>
      <dgm:spPr/>
    </dgm:pt>
    <dgm:pt modelId="{3EEE8C0C-8500-4AB7-85A2-16596E04E0E8}" type="pres">
      <dgm:prSet presAssocID="{2E0D33A3-96E8-4AB9-A5D2-CC3BD6065604}" presName="parTrans" presStyleLbl="bgSibTrans2D1" presStyleIdx="3" presStyleCnt="4" custAng="10831169" custScaleX="44774" custLinFactNeighborX="-28963" custLinFactNeighborY="-20115"/>
      <dgm:spPr/>
    </dgm:pt>
    <dgm:pt modelId="{642B4A90-87BC-45F9-9565-B8EB033730BB}" type="pres">
      <dgm:prSet presAssocID="{FF54334D-0C0F-47E4-98F8-6B975EDDE319}" presName="node" presStyleLbl="node1" presStyleIdx="3" presStyleCnt="4" custRadScaleRad="134342" custRadScaleInc="-30218">
        <dgm:presLayoutVars>
          <dgm:bulletEnabled val="1"/>
        </dgm:presLayoutVars>
      </dgm:prSet>
      <dgm:spPr/>
    </dgm:pt>
  </dgm:ptLst>
  <dgm:cxnLst>
    <dgm:cxn modelId="{41189610-CA94-445F-B051-445F0BE6825F}" type="presOf" srcId="{5936C0FC-D832-45DB-A78E-1E96A89ED464}" destId="{B318211B-352F-429B-A571-85C967EBFE58}" srcOrd="0" destOrd="0" presId="urn:microsoft.com/office/officeart/2005/8/layout/radial4"/>
    <dgm:cxn modelId="{38EC0D15-1D16-4CA0-B80F-9ED740720505}" type="presOf" srcId="{527A8DF2-11F6-4B84-ADB7-E87663F5320F}" destId="{0E73028D-BA24-4E2E-BB6C-8DB5DACABA84}" srcOrd="0" destOrd="0" presId="urn:microsoft.com/office/officeart/2005/8/layout/radial4"/>
    <dgm:cxn modelId="{9F189120-6721-457E-8166-2DE070D8B089}" type="presOf" srcId="{B4DF81C0-312E-4E23-9DBC-4C2B174D2535}" destId="{AD552EE6-E3F1-4451-991D-44A0B8A4BB1D}" srcOrd="0" destOrd="0" presId="urn:microsoft.com/office/officeart/2005/8/layout/radial4"/>
    <dgm:cxn modelId="{FB31A520-9001-4825-9AD9-FAD908516EF7}" type="presOf" srcId="{2E0D33A3-96E8-4AB9-A5D2-CC3BD6065604}" destId="{3EEE8C0C-8500-4AB7-85A2-16596E04E0E8}" srcOrd="0" destOrd="0" presId="urn:microsoft.com/office/officeart/2005/8/layout/radial4"/>
    <dgm:cxn modelId="{A177F335-1A1E-4603-A9C4-1FE408E03234}" srcId="{87BC32E4-B044-47E8-B062-25582773B72A}" destId="{982046C4-A709-423F-AAF2-1B37C1A226B7}" srcOrd="1" destOrd="0" parTransId="{62897537-191A-44F9-A2C9-E8FA5118E201}" sibTransId="{313BAD6E-3F7E-46C7-8EDF-927FA154F740}"/>
    <dgm:cxn modelId="{DD782C7A-F16E-4BE4-9050-F5946FF0EAC2}" type="presOf" srcId="{87BC32E4-B044-47E8-B062-25582773B72A}" destId="{134CB311-527F-496B-B54A-3B1DCC903FB7}" srcOrd="0" destOrd="0" presId="urn:microsoft.com/office/officeart/2005/8/layout/radial4"/>
    <dgm:cxn modelId="{047EB27C-2AF2-4929-AA5F-5356D664E2CD}" srcId="{87BC32E4-B044-47E8-B062-25582773B72A}" destId="{BE782109-2BF5-45B2-A84F-CCDFCFA74392}" srcOrd="2" destOrd="0" parTransId="{B4DF81C0-312E-4E23-9DBC-4C2B174D2535}" sibTransId="{F3228E41-C4AD-4530-B40A-899E19EB206A}"/>
    <dgm:cxn modelId="{41188689-7BC8-4EA2-BA26-1FCBC6E62125}" srcId="{5936C0FC-D832-45DB-A78E-1E96A89ED464}" destId="{87BC32E4-B044-47E8-B062-25582773B72A}" srcOrd="0" destOrd="0" parTransId="{E791D630-5A76-49D3-A871-472867C7B53F}" sibTransId="{2AF023E7-AABD-4B7A-98A1-FCC4F36D0C67}"/>
    <dgm:cxn modelId="{F29F6899-3C7C-4BCA-B168-72BE85A7D65D}" type="presOf" srcId="{BE782109-2BF5-45B2-A84F-CCDFCFA74392}" destId="{5BA23932-14B4-4D46-BC90-DE2499B91F16}" srcOrd="0" destOrd="0" presId="urn:microsoft.com/office/officeart/2005/8/layout/radial4"/>
    <dgm:cxn modelId="{8D8A9BA2-CE54-4AF2-9B47-A1260CD0309D}" type="presOf" srcId="{3281E198-5291-4A38-8148-A3CCE8475B86}" destId="{5B2F23F0-01E3-4EE5-92CB-69FBC33CBE9A}" srcOrd="0" destOrd="0" presId="urn:microsoft.com/office/officeart/2005/8/layout/radial4"/>
    <dgm:cxn modelId="{EDA42FB4-C319-482A-90B7-77FFF3D7BA2D}" srcId="{87BC32E4-B044-47E8-B062-25582773B72A}" destId="{FF54334D-0C0F-47E4-98F8-6B975EDDE319}" srcOrd="3" destOrd="0" parTransId="{2E0D33A3-96E8-4AB9-A5D2-CC3BD6065604}" sibTransId="{C1E36250-8515-45EA-BDF4-4968E24E2BBF}"/>
    <dgm:cxn modelId="{70EF36BC-EF7C-4269-A547-9F5B94EE87BA}" type="presOf" srcId="{982046C4-A709-423F-AAF2-1B37C1A226B7}" destId="{57767D9B-9FA0-464A-9464-47F47A4AFCBB}" srcOrd="0" destOrd="0" presId="urn:microsoft.com/office/officeart/2005/8/layout/radial4"/>
    <dgm:cxn modelId="{D21901CC-13B1-48CD-B486-ECA8CB8056A8}" type="presOf" srcId="{FF54334D-0C0F-47E4-98F8-6B975EDDE319}" destId="{642B4A90-87BC-45F9-9565-B8EB033730BB}" srcOrd="0" destOrd="0" presId="urn:microsoft.com/office/officeart/2005/8/layout/radial4"/>
    <dgm:cxn modelId="{86225CEC-8EFE-4A5D-8A3C-846B74A0A3E3}" srcId="{87BC32E4-B044-47E8-B062-25582773B72A}" destId="{3281E198-5291-4A38-8148-A3CCE8475B86}" srcOrd="0" destOrd="0" parTransId="{527A8DF2-11F6-4B84-ADB7-E87663F5320F}" sibTransId="{A6C28FBC-F2B7-4072-B421-E34E56AC3943}"/>
    <dgm:cxn modelId="{5D0412F2-253B-4703-992C-C284513759F2}" type="presOf" srcId="{62897537-191A-44F9-A2C9-E8FA5118E201}" destId="{4DE2A11D-82A9-4CA2-A2AA-C75160467DD3}" srcOrd="0" destOrd="0" presId="urn:microsoft.com/office/officeart/2005/8/layout/radial4"/>
    <dgm:cxn modelId="{F15A9B06-8652-4FFF-9329-C11BC533EA2E}" type="presParOf" srcId="{B318211B-352F-429B-A571-85C967EBFE58}" destId="{134CB311-527F-496B-B54A-3B1DCC903FB7}" srcOrd="0" destOrd="0" presId="urn:microsoft.com/office/officeart/2005/8/layout/radial4"/>
    <dgm:cxn modelId="{B1B5A81B-9ED4-4DAE-A661-78EFB8A1DAFA}" type="presParOf" srcId="{B318211B-352F-429B-A571-85C967EBFE58}" destId="{0E73028D-BA24-4E2E-BB6C-8DB5DACABA84}" srcOrd="1" destOrd="0" presId="urn:microsoft.com/office/officeart/2005/8/layout/radial4"/>
    <dgm:cxn modelId="{42BE37BE-349E-42EF-AE07-2927CDC29E7A}" type="presParOf" srcId="{B318211B-352F-429B-A571-85C967EBFE58}" destId="{5B2F23F0-01E3-4EE5-92CB-69FBC33CBE9A}" srcOrd="2" destOrd="0" presId="urn:microsoft.com/office/officeart/2005/8/layout/radial4"/>
    <dgm:cxn modelId="{DB1FB0B2-6481-493C-B8FB-DB2588A9152B}" type="presParOf" srcId="{B318211B-352F-429B-A571-85C967EBFE58}" destId="{4DE2A11D-82A9-4CA2-A2AA-C75160467DD3}" srcOrd="3" destOrd="0" presId="urn:microsoft.com/office/officeart/2005/8/layout/radial4"/>
    <dgm:cxn modelId="{556018A5-D720-4BE7-80DA-E12044164A95}" type="presParOf" srcId="{B318211B-352F-429B-A571-85C967EBFE58}" destId="{57767D9B-9FA0-464A-9464-47F47A4AFCBB}" srcOrd="4" destOrd="0" presId="urn:microsoft.com/office/officeart/2005/8/layout/radial4"/>
    <dgm:cxn modelId="{542D0E7D-D1A8-4318-882D-CA75026A696D}" type="presParOf" srcId="{B318211B-352F-429B-A571-85C967EBFE58}" destId="{AD552EE6-E3F1-4451-991D-44A0B8A4BB1D}" srcOrd="5" destOrd="0" presId="urn:microsoft.com/office/officeart/2005/8/layout/radial4"/>
    <dgm:cxn modelId="{EE78EBA8-A92F-475F-99B2-67ED867FC09B}" type="presParOf" srcId="{B318211B-352F-429B-A571-85C967EBFE58}" destId="{5BA23932-14B4-4D46-BC90-DE2499B91F16}" srcOrd="6" destOrd="0" presId="urn:microsoft.com/office/officeart/2005/8/layout/radial4"/>
    <dgm:cxn modelId="{0CA92961-185C-4ED3-B03F-DCF8B762F801}" type="presParOf" srcId="{B318211B-352F-429B-A571-85C967EBFE58}" destId="{3EEE8C0C-8500-4AB7-85A2-16596E04E0E8}" srcOrd="7" destOrd="0" presId="urn:microsoft.com/office/officeart/2005/8/layout/radial4"/>
    <dgm:cxn modelId="{AC297912-89A6-472B-9D38-2179082A1185}" type="presParOf" srcId="{B318211B-352F-429B-A571-85C967EBFE58}" destId="{642B4A90-87BC-45F9-9565-B8EB033730BB}"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CB311-527F-496B-B54A-3B1DCC903FB7}">
      <dsp:nvSpPr>
        <dsp:cNvPr id="0" name=""/>
        <dsp:cNvSpPr/>
      </dsp:nvSpPr>
      <dsp:spPr>
        <a:xfrm>
          <a:off x="4050286" y="0"/>
          <a:ext cx="2711031" cy="2711031"/>
        </a:xfrm>
        <a:prstGeom prst="ellipse">
          <a:avLst/>
        </a:prstGeom>
        <a:solidFill>
          <a:srgbClr val="599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AU" sz="5000" kern="1200"/>
            <a:t>Safe Church  </a:t>
          </a:r>
        </a:p>
      </dsp:txBody>
      <dsp:txXfrm>
        <a:off x="4447307" y="397021"/>
        <a:ext cx="1916989" cy="1916989"/>
      </dsp:txXfrm>
    </dsp:sp>
    <dsp:sp modelId="{0E73028D-BA24-4E2E-BB6C-8DB5DACABA84}">
      <dsp:nvSpPr>
        <dsp:cNvPr id="0" name=""/>
        <dsp:cNvSpPr/>
      </dsp:nvSpPr>
      <dsp:spPr>
        <a:xfrm rot="20762873">
          <a:off x="2742259" y="1327696"/>
          <a:ext cx="1312863" cy="772643"/>
        </a:xfrm>
        <a:prstGeom prst="leftArrow">
          <a:avLst>
            <a:gd name="adj1" fmla="val 60000"/>
            <a:gd name="adj2" fmla="val 50000"/>
          </a:avLst>
        </a:prstGeom>
        <a:solidFill>
          <a:srgbClr val="9DD29C"/>
        </a:solidFill>
        <a:ln>
          <a:noFill/>
        </a:ln>
        <a:effectLst/>
      </dsp:spPr>
      <dsp:style>
        <a:lnRef idx="0">
          <a:scrgbClr r="0" g="0" b="0"/>
        </a:lnRef>
        <a:fillRef idx="1">
          <a:scrgbClr r="0" g="0" b="0"/>
        </a:fillRef>
        <a:effectRef idx="0">
          <a:scrgbClr r="0" g="0" b="0"/>
        </a:effectRef>
        <a:fontRef idx="minor">
          <a:schemeClr val="lt1"/>
        </a:fontRef>
      </dsp:style>
    </dsp:sp>
    <dsp:sp modelId="{5B2F23F0-01E3-4EE5-92CB-69FBC33CBE9A}">
      <dsp:nvSpPr>
        <dsp:cNvPr id="0" name=""/>
        <dsp:cNvSpPr/>
      </dsp:nvSpPr>
      <dsp:spPr>
        <a:xfrm>
          <a:off x="5854" y="850992"/>
          <a:ext cx="2575479" cy="2060383"/>
        </a:xfrm>
        <a:prstGeom prst="roundRect">
          <a:avLst>
            <a:gd name="adj" fmla="val 10000"/>
          </a:avLst>
        </a:prstGeom>
        <a:solidFill>
          <a:srgbClr val="599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AU" sz="3100" b="1" kern="1200">
              <a:solidFill>
                <a:schemeClr val="bg1"/>
              </a:solidFill>
            </a:rPr>
            <a:t>SAFE PEOPLE</a:t>
          </a:r>
        </a:p>
      </dsp:txBody>
      <dsp:txXfrm>
        <a:off x="66201" y="911339"/>
        <a:ext cx="2454785" cy="1939689"/>
      </dsp:txXfrm>
    </dsp:sp>
    <dsp:sp modelId="{4DE2A11D-82A9-4CA2-A2AA-C75160467DD3}">
      <dsp:nvSpPr>
        <dsp:cNvPr id="0" name=""/>
        <dsp:cNvSpPr/>
      </dsp:nvSpPr>
      <dsp:spPr>
        <a:xfrm rot="18432943">
          <a:off x="3507068" y="2542371"/>
          <a:ext cx="1230205" cy="772643"/>
        </a:xfrm>
        <a:prstGeom prst="leftArrow">
          <a:avLst>
            <a:gd name="adj1" fmla="val 60000"/>
            <a:gd name="adj2" fmla="val 50000"/>
          </a:avLst>
        </a:prstGeom>
        <a:solidFill>
          <a:srgbClr val="9DD29C"/>
        </a:solidFill>
        <a:ln>
          <a:noFill/>
        </a:ln>
        <a:effectLst/>
      </dsp:spPr>
      <dsp:style>
        <a:lnRef idx="0">
          <a:scrgbClr r="0" g="0" b="0"/>
        </a:lnRef>
        <a:fillRef idx="1">
          <a:scrgbClr r="0" g="0" b="0"/>
        </a:fillRef>
        <a:effectRef idx="0">
          <a:scrgbClr r="0" g="0" b="0"/>
        </a:effectRef>
        <a:fontRef idx="minor">
          <a:schemeClr val="lt1"/>
        </a:fontRef>
      </dsp:style>
    </dsp:sp>
    <dsp:sp modelId="{57767D9B-9FA0-464A-9464-47F47A4AFCBB}">
      <dsp:nvSpPr>
        <dsp:cNvPr id="0" name=""/>
        <dsp:cNvSpPr/>
      </dsp:nvSpPr>
      <dsp:spPr>
        <a:xfrm>
          <a:off x="1644951" y="3490193"/>
          <a:ext cx="2575479" cy="2060383"/>
        </a:xfrm>
        <a:prstGeom prst="roundRect">
          <a:avLst>
            <a:gd name="adj" fmla="val 10000"/>
          </a:avLst>
        </a:prstGeom>
        <a:solidFill>
          <a:srgbClr val="599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AU" sz="3100" b="1" kern="1200">
              <a:solidFill>
                <a:schemeClr val="bg1"/>
              </a:solidFill>
            </a:rPr>
            <a:t>SAFE BEHAVIOUR</a:t>
          </a:r>
        </a:p>
      </dsp:txBody>
      <dsp:txXfrm>
        <a:off x="1705298" y="3550540"/>
        <a:ext cx="2454785" cy="1939689"/>
      </dsp:txXfrm>
    </dsp:sp>
    <dsp:sp modelId="{AD552EE6-E3F1-4451-991D-44A0B8A4BB1D}">
      <dsp:nvSpPr>
        <dsp:cNvPr id="0" name=""/>
        <dsp:cNvSpPr/>
      </dsp:nvSpPr>
      <dsp:spPr>
        <a:xfrm rot="13758972">
          <a:off x="6071603" y="2584043"/>
          <a:ext cx="1303466" cy="772643"/>
        </a:xfrm>
        <a:prstGeom prst="leftArrow">
          <a:avLst>
            <a:gd name="adj1" fmla="val 60000"/>
            <a:gd name="adj2" fmla="val 50000"/>
          </a:avLst>
        </a:prstGeom>
        <a:solidFill>
          <a:srgbClr val="9DD29C"/>
        </a:solidFill>
        <a:ln>
          <a:noFill/>
        </a:ln>
        <a:effectLst/>
      </dsp:spPr>
      <dsp:style>
        <a:lnRef idx="0">
          <a:scrgbClr r="0" g="0" b="0"/>
        </a:lnRef>
        <a:fillRef idx="1">
          <a:scrgbClr r="0" g="0" b="0"/>
        </a:fillRef>
        <a:effectRef idx="0">
          <a:scrgbClr r="0" g="0" b="0"/>
        </a:effectRef>
        <a:fontRef idx="minor">
          <a:schemeClr val="lt1"/>
        </a:fontRef>
      </dsp:style>
    </dsp:sp>
    <dsp:sp modelId="{5BA23932-14B4-4D46-BC90-DE2499B91F16}">
      <dsp:nvSpPr>
        <dsp:cNvPr id="0" name=""/>
        <dsp:cNvSpPr/>
      </dsp:nvSpPr>
      <dsp:spPr>
        <a:xfrm>
          <a:off x="6450311" y="3489604"/>
          <a:ext cx="2575479" cy="2060383"/>
        </a:xfrm>
        <a:prstGeom prst="roundRect">
          <a:avLst>
            <a:gd name="adj" fmla="val 10000"/>
          </a:avLst>
        </a:prstGeom>
        <a:solidFill>
          <a:srgbClr val="9DD2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AU" sz="3100" b="1" kern="1200">
              <a:solidFill>
                <a:schemeClr val="bg1"/>
              </a:solidFill>
            </a:rPr>
            <a:t>SAFE PROGRAMS</a:t>
          </a:r>
        </a:p>
      </dsp:txBody>
      <dsp:txXfrm>
        <a:off x="6510658" y="3549951"/>
        <a:ext cx="2454785" cy="1939689"/>
      </dsp:txXfrm>
    </dsp:sp>
    <dsp:sp modelId="{3EEE8C0C-8500-4AB7-85A2-16596E04E0E8}">
      <dsp:nvSpPr>
        <dsp:cNvPr id="0" name=""/>
        <dsp:cNvSpPr/>
      </dsp:nvSpPr>
      <dsp:spPr>
        <a:xfrm rot="11324701">
          <a:off x="6850514" y="1219140"/>
          <a:ext cx="1185373" cy="772643"/>
        </a:xfrm>
        <a:prstGeom prst="leftArrow">
          <a:avLst>
            <a:gd name="adj1" fmla="val 60000"/>
            <a:gd name="adj2" fmla="val 50000"/>
          </a:avLst>
        </a:prstGeom>
        <a:solidFill>
          <a:srgbClr val="9DD29C"/>
        </a:solidFill>
        <a:ln>
          <a:noFill/>
        </a:ln>
        <a:effectLst/>
      </dsp:spPr>
      <dsp:style>
        <a:lnRef idx="0">
          <a:scrgbClr r="0" g="0" b="0"/>
        </a:lnRef>
        <a:fillRef idx="1">
          <a:scrgbClr r="0" g="0" b="0"/>
        </a:fillRef>
        <a:effectRef idx="0">
          <a:scrgbClr r="0" g="0" b="0"/>
        </a:effectRef>
        <a:fontRef idx="minor">
          <a:schemeClr val="lt1"/>
        </a:fontRef>
      </dsp:style>
    </dsp:sp>
    <dsp:sp modelId="{642B4A90-87BC-45F9-9565-B8EB033730BB}">
      <dsp:nvSpPr>
        <dsp:cNvPr id="0" name=""/>
        <dsp:cNvSpPr/>
      </dsp:nvSpPr>
      <dsp:spPr>
        <a:xfrm>
          <a:off x="8232358" y="920074"/>
          <a:ext cx="2575479" cy="2060383"/>
        </a:xfrm>
        <a:prstGeom prst="roundRect">
          <a:avLst>
            <a:gd name="adj" fmla="val 10000"/>
          </a:avLst>
        </a:prstGeom>
        <a:solidFill>
          <a:srgbClr val="9DD2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AU" sz="3100" b="1" kern="1200">
              <a:solidFill>
                <a:schemeClr val="bg1"/>
              </a:solidFill>
            </a:rPr>
            <a:t>SAFE PARTICIPANTS</a:t>
          </a:r>
        </a:p>
      </dsp:txBody>
      <dsp:txXfrm>
        <a:off x="8292705" y="980421"/>
        <a:ext cx="2454785" cy="193968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4C3C3-4621-4688-BB4E-5CC11CBC50DC}" type="datetimeFigureOut">
              <a:rPr lang="en-AU" smtClean="0"/>
              <a:t>27/03/2025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761C-B494-47A9-B941-D2E928C81028}" type="slidenum">
              <a:rPr lang="en-AU" smtClean="0"/>
              <a:t>‹#›</a:t>
            </a:fld>
            <a:endParaRPr lang="en-AU"/>
          </a:p>
        </p:txBody>
      </p:sp>
    </p:spTree>
    <p:extLst>
      <p:ext uri="{BB962C8B-B14F-4D97-AF65-F5344CB8AC3E}">
        <p14:creationId xmlns:p14="http://schemas.microsoft.com/office/powerpoint/2010/main" val="126890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Welcome to Safe Church – Managing People and Records Training. </a:t>
            </a:r>
          </a:p>
          <a:p>
            <a:endParaRPr lang="en-AU" dirty="0"/>
          </a:p>
          <a:p>
            <a:endParaRPr lang="en-AU" dirty="0"/>
          </a:p>
        </p:txBody>
      </p:sp>
      <p:sp>
        <p:nvSpPr>
          <p:cNvPr id="4" name="Slide Number Placeholder 3"/>
          <p:cNvSpPr>
            <a:spLocks noGrp="1"/>
          </p:cNvSpPr>
          <p:nvPr>
            <p:ph type="sldNum" sz="quarter" idx="5"/>
          </p:nvPr>
        </p:nvSpPr>
        <p:spPr/>
        <p:txBody>
          <a:bodyPr/>
          <a:lstStyle/>
          <a:p>
            <a:fld id="{A7D3761C-B494-47A9-B941-D2E928C81028}" type="slidenum">
              <a:rPr lang="en-AU" smtClean="0"/>
              <a:t>1</a:t>
            </a:fld>
            <a:endParaRPr lang="en-AU"/>
          </a:p>
        </p:txBody>
      </p:sp>
    </p:spTree>
    <p:extLst>
      <p:ext uri="{BB962C8B-B14F-4D97-AF65-F5344CB8AC3E}">
        <p14:creationId xmlns:p14="http://schemas.microsoft.com/office/powerpoint/2010/main" val="353446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35C0-7D48-1AB8-F0A5-44F2F053B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45963-183E-6187-378F-FCE2D129C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92219-8FE1-7E9E-64C4-FC919E8A9823}"/>
              </a:ext>
            </a:extLst>
          </p:cNvPr>
          <p:cNvSpPr>
            <a:spLocks noGrp="1"/>
          </p:cNvSpPr>
          <p:nvPr>
            <p:ph type="body" idx="1"/>
          </p:nvPr>
        </p:nvSpPr>
        <p:spPr/>
        <p:txBody>
          <a:bodyPr/>
          <a:lstStyle/>
          <a:p>
            <a:pPr marL="0" indent="0">
              <a:buFont typeface="Arial" panose="020B0604020202020204" pitchFamily="34" charset="0"/>
              <a:buNone/>
            </a:pPr>
            <a:r>
              <a:rPr lang="en-AU" sz="1800" dirty="0">
                <a:effectLst/>
                <a:latin typeface="Calibri" panose="020F0502020204030204" pitchFamily="34" charset="0"/>
                <a:ea typeface="Calibri" panose="020F0502020204030204" pitchFamily="34" charset="0"/>
                <a:cs typeface="Arial" panose="020B0604020202020204" pitchFamily="34" charset="0"/>
              </a:rPr>
              <a:t>Let’s have a look at </a:t>
            </a:r>
            <a:r>
              <a:rPr lang="en-AU" sz="1800" b="1" dirty="0">
                <a:effectLst/>
                <a:latin typeface="Calibri" panose="020F0502020204030204" pitchFamily="34" charset="0"/>
                <a:ea typeface="Calibri" panose="020F0502020204030204" pitchFamily="34" charset="0"/>
                <a:cs typeface="Arial" panose="020B0604020202020204" pitchFamily="34" charset="0"/>
              </a:rPr>
              <a:t>responsibilities</a:t>
            </a:r>
            <a:r>
              <a:rPr lang="en-AU" sz="1800" dirty="0">
                <a:effectLst/>
                <a:latin typeface="Calibri" panose="020F0502020204030204" pitchFamily="34" charset="0"/>
                <a:ea typeface="Calibri" panose="020F0502020204030204" pitchFamily="34" charset="0"/>
                <a:cs typeface="Arial" panose="020B0604020202020204" pitchFamily="34" charset="0"/>
              </a:rPr>
              <a:t> regarding Safe Church training.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Completing training – responsibility of the individual volunteer/worker.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Managing compliance – responsibility of:</a:t>
            </a:r>
          </a:p>
          <a:p>
            <a:pPr marL="742950" lvl="1"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Church Council (or delegate) for Lay people </a:t>
            </a:r>
          </a:p>
          <a:p>
            <a:pPr marL="742950" lvl="1"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Presbytery for Ministry Agents. </a:t>
            </a:r>
          </a:p>
          <a:p>
            <a:pPr marL="285750" indent="-285750">
              <a:buFont typeface="Arial" panose="020B0604020202020204" pitchFamily="34" charset="0"/>
              <a:buChar char="•"/>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r>
              <a:rPr lang="en-AU" sz="1800" b="1" dirty="0">
                <a:effectLst/>
                <a:latin typeface="Calibri" panose="020F0502020204030204" pitchFamily="34" charset="0"/>
                <a:ea typeface="Calibri" panose="020F0502020204030204" pitchFamily="34" charset="0"/>
                <a:cs typeface="Arial" panose="020B0604020202020204" pitchFamily="34" charset="0"/>
              </a:rPr>
              <a:t>Methods of monitoring compliance</a:t>
            </a:r>
            <a:r>
              <a:rPr lang="en-AU" sz="1800" dirty="0">
                <a:effectLst/>
                <a:latin typeface="Calibri" panose="020F0502020204030204" pitchFamily="34"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Flexible - best to align with Register of Workers where possible.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Excel – create columns for each course, shade courses not needed and add dates when training is complete. Template available on the Hub, which can be copied into existing document. </a:t>
            </a:r>
          </a:p>
          <a:p>
            <a:pPr marL="285750" indent="-285750">
              <a:buFont typeface="Arial" panose="020B0604020202020204" pitchFamily="34" charset="0"/>
              <a:buChar char="•"/>
            </a:pPr>
            <a:r>
              <a:rPr lang="en-AU" sz="1800" dirty="0" err="1">
                <a:effectLst/>
                <a:latin typeface="Calibri" panose="020F0502020204030204" pitchFamily="34" charset="0"/>
                <a:ea typeface="Calibri" panose="020F0502020204030204" pitchFamily="34" charset="0"/>
                <a:cs typeface="Arial" panose="020B0604020202020204" pitchFamily="34" charset="0"/>
              </a:rPr>
              <a:t>UCare</a:t>
            </a:r>
            <a:r>
              <a:rPr lang="en-AU" sz="1800" dirty="0">
                <a:effectLst/>
                <a:latin typeface="Calibri" panose="020F0502020204030204" pitchFamily="34" charset="0"/>
                <a:ea typeface="Calibri" panose="020F0502020204030204" pitchFamily="34" charset="0"/>
                <a:cs typeface="Arial" panose="020B0604020202020204" pitchFamily="34" charset="0"/>
              </a:rPr>
              <a:t> – forms or processes to capture training attendance/completion. </a:t>
            </a:r>
          </a:p>
          <a:p>
            <a:pPr marL="285750" indent="-285750">
              <a:buFont typeface="Arial" panose="020B0604020202020204" pitchFamily="34" charset="0"/>
              <a:buChar char="•"/>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r>
              <a:rPr lang="en-AU" sz="1800" b="1" dirty="0">
                <a:effectLst/>
                <a:latin typeface="Calibri" panose="020F0502020204030204" pitchFamily="34" charset="0"/>
                <a:ea typeface="Calibri" panose="020F0502020204030204" pitchFamily="34" charset="0"/>
                <a:cs typeface="Arial" panose="020B0604020202020204" pitchFamily="34" charset="0"/>
              </a:rPr>
              <a:t>From 2025, certificates are phased out</a:t>
            </a:r>
            <a:r>
              <a:rPr lang="en-AU" sz="1800" dirty="0">
                <a:effectLst/>
                <a:latin typeface="Calibri" panose="020F0502020204030204" pitchFamily="34" charset="0"/>
                <a:ea typeface="Calibri" panose="020F0502020204030204" pitchFamily="34" charset="0"/>
                <a:cs typeface="Arial" panose="020B0604020202020204" pitchFamily="34" charset="0"/>
              </a:rPr>
              <a:t>. Acceptable confirmation includes:</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Copy of in-person training register.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Email from Facilitator (with list of names and modules completed).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Email confirmation of passing the online quiz – shown/forwarded by individual. </a:t>
            </a:r>
          </a:p>
          <a:p>
            <a:pPr marL="0" indent="0">
              <a:buFont typeface="Arial" panose="020B0604020202020204" pitchFamily="34" charse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4A56E1-EF03-9768-B937-A270E621EF16}"/>
              </a:ext>
            </a:extLst>
          </p:cNvPr>
          <p:cNvSpPr>
            <a:spLocks noGrp="1"/>
          </p:cNvSpPr>
          <p:nvPr>
            <p:ph type="sldNum" sz="quarter" idx="5"/>
          </p:nvPr>
        </p:nvSpPr>
        <p:spPr/>
        <p:txBody>
          <a:bodyPr/>
          <a:lstStyle/>
          <a:p>
            <a:fld id="{A7D3761C-B494-47A9-B941-D2E928C81028}" type="slidenum">
              <a:rPr lang="en-AU" smtClean="0"/>
              <a:t>10</a:t>
            </a:fld>
            <a:endParaRPr lang="en-AU"/>
          </a:p>
        </p:txBody>
      </p:sp>
    </p:spTree>
    <p:extLst>
      <p:ext uri="{BB962C8B-B14F-4D97-AF65-F5344CB8AC3E}">
        <p14:creationId xmlns:p14="http://schemas.microsoft.com/office/powerpoint/2010/main" val="72911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CEC47-BE21-F5C1-32FB-11EF0D6A0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B0034-98C5-D126-3257-D97458DB9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319DD-C121-F00C-C06F-F3A19F9C0C00}"/>
              </a:ext>
            </a:extLst>
          </p:cNvPr>
          <p:cNvSpPr>
            <a:spLocks noGrp="1"/>
          </p:cNvSpPr>
          <p:nvPr>
            <p:ph type="body" idx="1"/>
          </p:nvPr>
        </p:nvSpPr>
        <p:spPr/>
        <p:txBody>
          <a:bodyPr/>
          <a:lstStyle/>
          <a:p>
            <a:pPr marL="0" indent="0">
              <a:buFont typeface="Arial" panose="020B0604020202020204" pitchFamily="34" charset="0"/>
              <a:buNone/>
            </a:pPr>
            <a:r>
              <a:rPr lang="en-AU" sz="1800" b="1" dirty="0">
                <a:effectLst/>
                <a:latin typeface="Calibri" panose="020F0502020204030204" pitchFamily="34" charset="0"/>
                <a:ea typeface="Calibri" panose="020F0502020204030204" pitchFamily="34" charset="0"/>
                <a:cs typeface="Arial" panose="020B0604020202020204" pitchFamily="34" charset="0"/>
              </a:rPr>
              <a:t>Recognition of Prior Learning</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For individuals whose occupation mandates equivalent training (e.g. teacher, childcare, police officer etc).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Can apply for recognition of Prior Learning for some modules.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Complete the form, include proof and email Safe Church for approval.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Show/forward confirmation to Church. </a:t>
            </a:r>
          </a:p>
        </p:txBody>
      </p:sp>
      <p:sp>
        <p:nvSpPr>
          <p:cNvPr id="4" name="Slide Number Placeholder 3">
            <a:extLst>
              <a:ext uri="{FF2B5EF4-FFF2-40B4-BE49-F238E27FC236}">
                <a16:creationId xmlns:a16="http://schemas.microsoft.com/office/drawing/2014/main" id="{29DDF0DB-F322-2358-08ED-91C6DAEF4A40}"/>
              </a:ext>
            </a:extLst>
          </p:cNvPr>
          <p:cNvSpPr>
            <a:spLocks noGrp="1"/>
          </p:cNvSpPr>
          <p:nvPr>
            <p:ph type="sldNum" sz="quarter" idx="5"/>
          </p:nvPr>
        </p:nvSpPr>
        <p:spPr/>
        <p:txBody>
          <a:bodyPr/>
          <a:lstStyle/>
          <a:p>
            <a:fld id="{A7D3761C-B494-47A9-B941-D2E928C81028}" type="slidenum">
              <a:rPr lang="en-AU" smtClean="0"/>
              <a:t>11</a:t>
            </a:fld>
            <a:endParaRPr lang="en-AU"/>
          </a:p>
        </p:txBody>
      </p:sp>
    </p:spTree>
    <p:extLst>
      <p:ext uri="{BB962C8B-B14F-4D97-AF65-F5344CB8AC3E}">
        <p14:creationId xmlns:p14="http://schemas.microsoft.com/office/powerpoint/2010/main" val="235617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AAFBD-4206-1AE5-29C4-B22B98C61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2B1AB-F7BC-7947-0E05-B9F65BF8F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7EDC0-F84B-9C02-84ED-B8AC8D87F270}"/>
              </a:ext>
            </a:extLst>
          </p:cNvPr>
          <p:cNvSpPr>
            <a:spLocks noGrp="1"/>
          </p:cNvSpPr>
          <p:nvPr>
            <p:ph type="body" idx="1"/>
          </p:nvPr>
        </p:nvSpPr>
        <p:spPr/>
        <p:txBody>
          <a:bodyPr/>
          <a:lstStyle/>
          <a:p>
            <a:pPr marL="0" indent="0">
              <a:buFont typeface="Arial" panose="020B0604020202020204" pitchFamily="34" charset="0"/>
              <a:buNone/>
            </a:pPr>
            <a:r>
              <a:rPr lang="en-AU" sz="1800" b="1" dirty="0">
                <a:effectLst/>
                <a:latin typeface="Calibri" panose="020F0502020204030204" pitchFamily="34" charset="0"/>
                <a:ea typeface="Calibri" panose="020F0502020204030204" pitchFamily="34" charset="0"/>
                <a:cs typeface="Arial" panose="020B0604020202020204" pitchFamily="34" charset="0"/>
              </a:rPr>
              <a:t>External Training</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1 hour completed annually by all volunteers/workers.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Aim: Be further equipped with information and skills in safeguarding, and meet requirements from insurer (since late 2024).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Recommendations on the Hub or in Uniting News.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t>Optional in 2025 due to transition period and compulsory from 2026 onwards. </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r>
              <a:rPr lang="en-AU" sz="1800" dirty="0">
                <a:effectLst/>
                <a:latin typeface="Calibri" panose="020F0502020204030204" pitchFamily="34" charset="0"/>
                <a:ea typeface="Calibri" panose="020F0502020204030204" pitchFamily="34" charset="0"/>
                <a:cs typeface="Arial" panose="020B0604020202020204" pitchFamily="34" charset="0"/>
              </a:rPr>
              <a:t>Approval process</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Individual completes a course or watches recommended video and shows/informs Church.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Church accepts courses that align with the listed topics. </a:t>
            </a:r>
          </a:p>
          <a:p>
            <a:pPr marL="742950" lvl="1"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If unsure if a topic aligns, email Safe Church with course title and details for confirmation.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Church records date and course title. </a:t>
            </a:r>
          </a:p>
          <a:p>
            <a:pPr marL="0" indent="0">
              <a:buFont typeface="Arial" panose="020B0604020202020204" pitchFamily="34" charse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r>
              <a:rPr lang="en-AU" sz="1800" dirty="0">
                <a:effectLst/>
                <a:latin typeface="Calibri" panose="020F0502020204030204" pitchFamily="34" charset="0"/>
                <a:ea typeface="Calibri" panose="020F0502020204030204" pitchFamily="34" charset="0"/>
                <a:cs typeface="Arial" panose="020B0604020202020204" pitchFamily="34" charset="0"/>
              </a:rPr>
              <a:t>[Note: this can be done as a group, with a training register used as confirmation of those who completed the course]</a:t>
            </a:r>
          </a:p>
        </p:txBody>
      </p:sp>
      <p:sp>
        <p:nvSpPr>
          <p:cNvPr id="4" name="Slide Number Placeholder 3">
            <a:extLst>
              <a:ext uri="{FF2B5EF4-FFF2-40B4-BE49-F238E27FC236}">
                <a16:creationId xmlns:a16="http://schemas.microsoft.com/office/drawing/2014/main" id="{759A72BF-0608-287B-11C6-B40049F58B52}"/>
              </a:ext>
            </a:extLst>
          </p:cNvPr>
          <p:cNvSpPr>
            <a:spLocks noGrp="1"/>
          </p:cNvSpPr>
          <p:nvPr>
            <p:ph type="sldNum" sz="quarter" idx="5"/>
          </p:nvPr>
        </p:nvSpPr>
        <p:spPr/>
        <p:txBody>
          <a:bodyPr/>
          <a:lstStyle/>
          <a:p>
            <a:fld id="{A7D3761C-B494-47A9-B941-D2E928C81028}" type="slidenum">
              <a:rPr lang="en-AU" smtClean="0"/>
              <a:t>12</a:t>
            </a:fld>
            <a:endParaRPr lang="en-AU"/>
          </a:p>
        </p:txBody>
      </p:sp>
    </p:spTree>
    <p:extLst>
      <p:ext uri="{BB962C8B-B14F-4D97-AF65-F5344CB8AC3E}">
        <p14:creationId xmlns:p14="http://schemas.microsoft.com/office/powerpoint/2010/main" val="228116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9A410-B0EB-F8A3-61EE-BDDBE7B5C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890E5-7693-95B3-9511-286619902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B69D0-BCDF-E642-CC1E-629B69DDEF65}"/>
              </a:ext>
            </a:extLst>
          </p:cNvPr>
          <p:cNvSpPr>
            <a:spLocks noGrp="1"/>
          </p:cNvSpPr>
          <p:nvPr>
            <p:ph type="body" idx="1"/>
          </p:nvPr>
        </p:nvSpPr>
        <p:spPr/>
        <p:txBody>
          <a:bodyPr/>
          <a:lstStyle/>
          <a:p>
            <a:pPr marL="0" indent="0">
              <a:buFont typeface="Arial" panose="020B0604020202020204" pitchFamily="34" charset="0"/>
              <a:buNone/>
            </a:pPr>
            <a:r>
              <a:rPr lang="en-AU" dirty="0"/>
              <a:t>For the annual Safe Church Audit, there are a number of documents that are needed, including: </a:t>
            </a:r>
          </a:p>
          <a:p>
            <a:pPr marL="171450" indent="-171450">
              <a:buFont typeface="Arial" panose="020B0604020202020204" pitchFamily="34" charset="0"/>
              <a:buChar char="•"/>
            </a:pPr>
            <a:r>
              <a:rPr lang="en-AU" dirty="0"/>
              <a:t>Minutes or template </a:t>
            </a:r>
            <a:r>
              <a:rPr lang="en-AU" b="1" dirty="0"/>
              <a:t>adopting the Safe Church policy</a:t>
            </a:r>
            <a:r>
              <a:rPr lang="en-AU" dirty="0"/>
              <a:t>.</a:t>
            </a:r>
          </a:p>
          <a:p>
            <a:pPr marL="171450" indent="-171450">
              <a:buFont typeface="Arial" panose="020B0604020202020204" pitchFamily="34" charset="0"/>
              <a:buChar char="•"/>
            </a:pPr>
            <a:r>
              <a:rPr lang="en-AU" dirty="0"/>
              <a:t>A </a:t>
            </a:r>
            <a:r>
              <a:rPr lang="en-AU" b="1" dirty="0"/>
              <a:t>list of child-related activities</a:t>
            </a:r>
            <a:r>
              <a:rPr lang="en-AU" dirty="0"/>
              <a:t>.</a:t>
            </a:r>
          </a:p>
          <a:p>
            <a:pPr marL="171450" indent="-171450">
              <a:buFont typeface="Arial" panose="020B0604020202020204" pitchFamily="34" charset="0"/>
              <a:buChar char="•"/>
            </a:pPr>
            <a:r>
              <a:rPr lang="en-AU" b="1" dirty="0"/>
              <a:t>Register of workers and volunteers </a:t>
            </a:r>
            <a:r>
              <a:rPr lang="en-AU" dirty="0"/>
              <a:t>(and a </a:t>
            </a:r>
            <a:r>
              <a:rPr lang="en-AU" b="1" dirty="0"/>
              <a:t>Blue Card register </a:t>
            </a:r>
            <a:r>
              <a:rPr lang="en-AU" dirty="0"/>
              <a:t>if this is not already included). </a:t>
            </a:r>
          </a:p>
          <a:p>
            <a:pPr marL="171450" indent="-171450">
              <a:buFont typeface="Arial" panose="020B0604020202020204" pitchFamily="34" charset="0"/>
              <a:buChar char="•"/>
            </a:pPr>
            <a:r>
              <a:rPr lang="en-AU" b="1" dirty="0"/>
              <a:t>Statement of Commitment – Ministry Agents </a:t>
            </a:r>
            <a:r>
              <a:rPr lang="en-AU" dirty="0"/>
              <a:t>(scanned/digital copy) and </a:t>
            </a:r>
            <a:r>
              <a:rPr lang="en-AU" b="1" dirty="0"/>
              <a:t>Statement of Personal Commitment – Lay </a:t>
            </a:r>
            <a:r>
              <a:rPr lang="en-AU" dirty="0"/>
              <a:t>(list of names, likely in Register of Workers).</a:t>
            </a:r>
          </a:p>
          <a:p>
            <a:pPr marL="171450" indent="-171450">
              <a:buFont typeface="Arial" panose="020B0604020202020204" pitchFamily="34" charset="0"/>
              <a:buChar char="•"/>
            </a:pPr>
            <a:r>
              <a:rPr lang="en-AU" b="1" dirty="0"/>
              <a:t>Risk assessment </a:t>
            </a:r>
            <a:r>
              <a:rPr lang="en-AU" dirty="0"/>
              <a:t>of ONE activity.</a:t>
            </a:r>
          </a:p>
          <a:p>
            <a:pPr marL="171450" indent="-171450">
              <a:buFont typeface="Arial" panose="020B0604020202020204" pitchFamily="34" charset="0"/>
              <a:buChar char="•"/>
            </a:pPr>
            <a:r>
              <a:rPr lang="en-AU" b="1" dirty="0"/>
              <a:t>Breach register. </a:t>
            </a:r>
          </a:p>
          <a:p>
            <a:pPr marL="628650" lvl="1" indent="-171450">
              <a:buFont typeface="Arial" panose="020B0604020202020204" pitchFamily="34" charset="0"/>
              <a:buChar char="•"/>
            </a:pPr>
            <a:r>
              <a:rPr lang="en-AU" dirty="0"/>
              <a:t>Used when an individual is </a:t>
            </a:r>
            <a:r>
              <a:rPr lang="en-AU" u="sng" dirty="0"/>
              <a:t>not compliant with part of the Safe Church policy</a:t>
            </a:r>
            <a:r>
              <a:rPr lang="en-AU" dirty="0"/>
              <a:t>.</a:t>
            </a:r>
          </a:p>
          <a:p>
            <a:pPr marL="628650" lvl="1" indent="-171450">
              <a:buFont typeface="Arial" panose="020B0604020202020204" pitchFamily="34" charset="0"/>
              <a:buChar char="•"/>
            </a:pPr>
            <a:r>
              <a:rPr lang="en-AU" dirty="0"/>
              <a:t>Encourages </a:t>
            </a:r>
            <a:r>
              <a:rPr lang="en-AU" b="1" dirty="0"/>
              <a:t>internal reporting </a:t>
            </a:r>
            <a:r>
              <a:rPr lang="en-AU" dirty="0"/>
              <a:t>and actions taken to resolve (e.g. training module completed or Statement of Personal Commitment re-signed). </a:t>
            </a:r>
          </a:p>
          <a:p>
            <a:pPr marL="628650" lvl="1" indent="-171450">
              <a:buFont typeface="Arial" panose="020B0604020202020204" pitchFamily="34" charset="0"/>
              <a:buChar char="•"/>
            </a:pPr>
            <a:r>
              <a:rPr lang="en-AU" dirty="0"/>
              <a:t>Aim to keep everyone safe.</a:t>
            </a:r>
          </a:p>
          <a:p>
            <a:pPr marL="628650" lvl="1" indent="-171450">
              <a:buFont typeface="Arial" panose="020B0604020202020204" pitchFamily="34" charset="0"/>
              <a:buChar char="•"/>
            </a:pPr>
            <a:r>
              <a:rPr lang="en-AU" dirty="0"/>
              <a:t>Church Council to maintain and review the register periodically. </a:t>
            </a:r>
          </a:p>
          <a:p>
            <a:pPr marL="171450" indent="-171450">
              <a:buFont typeface="Arial" panose="020B0604020202020204" pitchFamily="34" charset="0"/>
              <a:buChar char="•"/>
            </a:pPr>
            <a:endParaRPr lang="en-AU" dirty="0"/>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F62FD84B-F245-4093-3FC0-D93AC58D136B}"/>
              </a:ext>
            </a:extLst>
          </p:cNvPr>
          <p:cNvSpPr>
            <a:spLocks noGrp="1"/>
          </p:cNvSpPr>
          <p:nvPr>
            <p:ph type="sldNum" sz="quarter" idx="5"/>
          </p:nvPr>
        </p:nvSpPr>
        <p:spPr/>
        <p:txBody>
          <a:bodyPr/>
          <a:lstStyle/>
          <a:p>
            <a:fld id="{A7D3761C-B494-47A9-B941-D2E928C81028}" type="slidenum">
              <a:rPr lang="en-AU" smtClean="0"/>
              <a:t>13</a:t>
            </a:fld>
            <a:endParaRPr lang="en-AU"/>
          </a:p>
        </p:txBody>
      </p:sp>
    </p:spTree>
    <p:extLst>
      <p:ext uri="{BB962C8B-B14F-4D97-AF65-F5344CB8AC3E}">
        <p14:creationId xmlns:p14="http://schemas.microsoft.com/office/powerpoint/2010/main" val="3861647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58D15-7898-55D3-1FEB-07312430E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5E82A-06A7-25F0-52D4-3C8E75591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F5DA9-A43B-F562-1D56-83429C920610}"/>
              </a:ext>
            </a:extLst>
          </p:cNvPr>
          <p:cNvSpPr>
            <a:spLocks noGrp="1"/>
          </p:cNvSpPr>
          <p:nvPr>
            <p:ph type="body" idx="1"/>
          </p:nvPr>
        </p:nvSpPr>
        <p:spPr/>
        <p:txBody>
          <a:bodyPr/>
          <a:lstStyle/>
          <a:p>
            <a:pPr marL="0" indent="0">
              <a:buFont typeface="Arial" panose="020B0604020202020204" pitchFamily="34" charset="0"/>
              <a:buNone/>
            </a:pPr>
            <a:r>
              <a:rPr lang="en-AU" dirty="0"/>
              <a:t>Congregations must retain a </a:t>
            </a:r>
            <a:r>
              <a:rPr lang="en-AU" b="1" dirty="0"/>
              <a:t>hazard and incident register </a:t>
            </a:r>
            <a:r>
              <a:rPr lang="en-AU" dirty="0"/>
              <a:t>which can be reported and recorded in the program called Protecht, which each Congregation can access. This register must:</a:t>
            </a:r>
          </a:p>
          <a:p>
            <a:pPr marL="171450" indent="-171450">
              <a:buFont typeface="Arial" panose="020B0604020202020204" pitchFamily="34" charset="0"/>
              <a:buChar char="•"/>
            </a:pPr>
            <a:r>
              <a:rPr lang="en-AU" dirty="0"/>
              <a:t>Include all known or reported incidents. If an incident was reported through the ‘Speak Up!’ QR code or link, this will automatically be added for you.   </a:t>
            </a:r>
          </a:p>
          <a:p>
            <a:pPr marL="171450" indent="-171450">
              <a:buFont typeface="Arial" panose="020B0604020202020204" pitchFamily="34" charset="0"/>
              <a:buChar char="•"/>
            </a:pPr>
            <a:r>
              <a:rPr lang="en-AU" dirty="0"/>
              <a:t>Be updated as hazards and incidents are decreased or resolved.</a:t>
            </a:r>
          </a:p>
          <a:p>
            <a:pPr marL="171450" indent="-171450">
              <a:buFont typeface="Arial" panose="020B0604020202020204" pitchFamily="34" charset="0"/>
              <a:buChar char="•"/>
            </a:pPr>
            <a:r>
              <a:rPr lang="en-AU" dirty="0"/>
              <a:t>Be reviewed regularly by Church Council.</a:t>
            </a:r>
          </a:p>
          <a:p>
            <a:pPr marL="171450" indent="-171450">
              <a:buFont typeface="Arial" panose="020B0604020202020204" pitchFamily="34" charset="0"/>
              <a:buChar char="•"/>
            </a:pPr>
            <a:r>
              <a:rPr lang="en-AU" dirty="0"/>
              <a:t>Be retained indefinitely. </a:t>
            </a:r>
          </a:p>
        </p:txBody>
      </p:sp>
      <p:sp>
        <p:nvSpPr>
          <p:cNvPr id="4" name="Slide Number Placeholder 3">
            <a:extLst>
              <a:ext uri="{FF2B5EF4-FFF2-40B4-BE49-F238E27FC236}">
                <a16:creationId xmlns:a16="http://schemas.microsoft.com/office/drawing/2014/main" id="{656692E5-01CE-455C-C1FD-A71AD26EF075}"/>
              </a:ext>
            </a:extLst>
          </p:cNvPr>
          <p:cNvSpPr>
            <a:spLocks noGrp="1"/>
          </p:cNvSpPr>
          <p:nvPr>
            <p:ph type="sldNum" sz="quarter" idx="5"/>
          </p:nvPr>
        </p:nvSpPr>
        <p:spPr/>
        <p:txBody>
          <a:bodyPr/>
          <a:lstStyle/>
          <a:p>
            <a:fld id="{A7D3761C-B494-47A9-B941-D2E928C81028}" type="slidenum">
              <a:rPr lang="en-AU" smtClean="0"/>
              <a:t>14</a:t>
            </a:fld>
            <a:endParaRPr lang="en-AU"/>
          </a:p>
        </p:txBody>
      </p:sp>
    </p:spTree>
    <p:extLst>
      <p:ext uri="{BB962C8B-B14F-4D97-AF65-F5344CB8AC3E}">
        <p14:creationId xmlns:p14="http://schemas.microsoft.com/office/powerpoint/2010/main" val="3716526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6C991-D9F6-3825-3880-7A567379A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89FFD-8358-EF37-7FBE-F3B003EA0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32C919-51A8-538C-D79E-8D431B7F3AA7}"/>
              </a:ext>
            </a:extLst>
          </p:cNvPr>
          <p:cNvSpPr>
            <a:spLocks noGrp="1"/>
          </p:cNvSpPr>
          <p:nvPr>
            <p:ph type="body" idx="1"/>
          </p:nvPr>
        </p:nvSpPr>
        <p:spPr/>
        <p:txBody>
          <a:bodyPr/>
          <a:lstStyle/>
          <a:p>
            <a:pPr marL="0" indent="0">
              <a:buFont typeface="Arial" panose="020B0604020202020204" pitchFamily="34" charset="0"/>
              <a:buNone/>
            </a:pPr>
            <a:r>
              <a:rPr lang="en-AU" dirty="0"/>
              <a:t>Information that is collected and stored must be done so in accordance with the Synod Privacy Policy and kept in a secured location in paper or digital formats.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Keep </a:t>
            </a:r>
            <a:r>
              <a:rPr lang="en-AU" b="1" dirty="0"/>
              <a:t>indefinitely</a:t>
            </a:r>
            <a:r>
              <a:rPr lang="en-AU" dirty="0"/>
              <a:t> when related to:</a:t>
            </a:r>
          </a:p>
          <a:p>
            <a:pPr marL="171450" indent="-171450">
              <a:buFont typeface="Arial" panose="020B0604020202020204" pitchFamily="34" charset="0"/>
              <a:buChar char="•"/>
            </a:pPr>
            <a:r>
              <a:rPr lang="en-AU" dirty="0"/>
              <a:t>Accidents, incidents or hazards.</a:t>
            </a:r>
          </a:p>
          <a:p>
            <a:pPr marL="171450" indent="-171450">
              <a:buFont typeface="Arial" panose="020B0604020202020204" pitchFamily="34" charset="0"/>
              <a:buChar char="•"/>
            </a:pPr>
            <a:r>
              <a:rPr lang="en-AU" dirty="0"/>
              <a:t>Concerns, allegations or knowledge of abuse (including grooming).</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Keep for </a:t>
            </a:r>
            <a:r>
              <a:rPr lang="en-AU" b="1" dirty="0"/>
              <a:t>70 years </a:t>
            </a:r>
            <a:r>
              <a:rPr lang="en-AU" b="0" dirty="0"/>
              <a:t>any</a:t>
            </a:r>
            <a:r>
              <a:rPr lang="en-AU" dirty="0"/>
              <a:t> child-related documents (attendee forms, volunteer application documents, Blue Card notices, Register of Volunteers etc.)</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The length of time </a:t>
            </a:r>
            <a:r>
              <a:rPr lang="en-AU" b="1" dirty="0"/>
              <a:t>varies</a:t>
            </a:r>
            <a:r>
              <a:rPr lang="en-AU" dirty="0"/>
              <a:t> for other Historical Records, and what must be kept if a Church closes. </a:t>
            </a:r>
          </a:p>
          <a:p>
            <a:pPr marL="171450" indent="-171450">
              <a:buFont typeface="Arial" panose="020B0604020202020204" pitchFamily="34" charset="0"/>
              <a:buChar char="•"/>
            </a:pPr>
            <a:r>
              <a:rPr lang="en-AU" dirty="0"/>
              <a:t>Details regarding long-term digital storage is in document H2.1.3.</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If your Church has not kept these documents for the respective lengths, please start doing this from now on. </a:t>
            </a:r>
          </a:p>
          <a:p>
            <a:pPr marL="0" indent="0">
              <a:buFont typeface="Arial" panose="020B0604020202020204" pitchFamily="34" charse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E205C04-D20E-120E-1E60-24A96DD7C54F}"/>
              </a:ext>
            </a:extLst>
          </p:cNvPr>
          <p:cNvSpPr>
            <a:spLocks noGrp="1"/>
          </p:cNvSpPr>
          <p:nvPr>
            <p:ph type="sldNum" sz="quarter" idx="5"/>
          </p:nvPr>
        </p:nvSpPr>
        <p:spPr/>
        <p:txBody>
          <a:bodyPr/>
          <a:lstStyle/>
          <a:p>
            <a:fld id="{A7D3761C-B494-47A9-B941-D2E928C81028}" type="slidenum">
              <a:rPr lang="en-AU" smtClean="0"/>
              <a:t>15</a:t>
            </a:fld>
            <a:endParaRPr lang="en-AU"/>
          </a:p>
        </p:txBody>
      </p:sp>
    </p:spTree>
    <p:extLst>
      <p:ext uri="{BB962C8B-B14F-4D97-AF65-F5344CB8AC3E}">
        <p14:creationId xmlns:p14="http://schemas.microsoft.com/office/powerpoint/2010/main" val="307489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3AEA7-AF5A-64B1-7412-D45B008D7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00215-CD71-50C9-E00D-BA8B346B4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7D36B-3090-C21F-F98C-163B0335F46F}"/>
              </a:ext>
            </a:extLst>
          </p:cNvPr>
          <p:cNvSpPr>
            <a:spLocks noGrp="1"/>
          </p:cNvSpPr>
          <p:nvPr>
            <p:ph type="body" idx="1"/>
          </p:nvPr>
        </p:nvSpPr>
        <p:spPr/>
        <p:txBody>
          <a:bodyPr/>
          <a:lstStyle/>
          <a:p>
            <a:r>
              <a:rPr lang="en-AU" dirty="0"/>
              <a:t>Let’s pause and reflect. </a:t>
            </a:r>
          </a:p>
          <a:p>
            <a:endParaRPr lang="en-AU" dirty="0"/>
          </a:p>
          <a:p>
            <a:r>
              <a:rPr lang="en-AU" b="1" dirty="0"/>
              <a:t>For your processes of managing registers and records:</a:t>
            </a:r>
          </a:p>
          <a:p>
            <a:pPr marL="171450" indent="-171450">
              <a:buFont typeface="Arial" panose="020B0604020202020204" pitchFamily="34" charset="0"/>
              <a:buChar char="•"/>
            </a:pPr>
            <a:r>
              <a:rPr lang="en-AU" b="1" dirty="0"/>
              <a:t>What works well?</a:t>
            </a:r>
          </a:p>
          <a:p>
            <a:pPr marL="171450" indent="-171450">
              <a:buFont typeface="Arial" panose="020B0604020202020204" pitchFamily="34" charset="0"/>
              <a:buChar char="•"/>
            </a:pPr>
            <a:r>
              <a:rPr lang="en-AU" b="1" dirty="0"/>
              <a:t>What could be changed?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Take 2 minutes to share with the person next to you.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[Optional to take a short break before going into the next section]</a:t>
            </a:r>
          </a:p>
        </p:txBody>
      </p:sp>
      <p:sp>
        <p:nvSpPr>
          <p:cNvPr id="4" name="Slide Number Placeholder 3">
            <a:extLst>
              <a:ext uri="{FF2B5EF4-FFF2-40B4-BE49-F238E27FC236}">
                <a16:creationId xmlns:a16="http://schemas.microsoft.com/office/drawing/2014/main" id="{AC94F47E-1E66-F551-D236-E6018416B680}"/>
              </a:ext>
            </a:extLst>
          </p:cNvPr>
          <p:cNvSpPr>
            <a:spLocks noGrp="1"/>
          </p:cNvSpPr>
          <p:nvPr>
            <p:ph type="sldNum" sz="quarter" idx="5"/>
          </p:nvPr>
        </p:nvSpPr>
        <p:spPr/>
        <p:txBody>
          <a:bodyPr/>
          <a:lstStyle/>
          <a:p>
            <a:fld id="{43BF0255-D044-4ED7-A056-F4F41C988099}" type="slidenum">
              <a:rPr lang="en-AU" smtClean="0"/>
              <a:t>16</a:t>
            </a:fld>
            <a:endParaRPr lang="en-AU"/>
          </a:p>
        </p:txBody>
      </p:sp>
    </p:spTree>
    <p:extLst>
      <p:ext uri="{BB962C8B-B14F-4D97-AF65-F5344CB8AC3E}">
        <p14:creationId xmlns:p14="http://schemas.microsoft.com/office/powerpoint/2010/main" val="1556378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selection, screening and approval process is to:</a:t>
            </a:r>
          </a:p>
          <a:p>
            <a:pPr marL="171450" indent="-171450">
              <a:buFont typeface="Arial" panose="020B0604020202020204" pitchFamily="34" charset="0"/>
              <a:buChar char="•"/>
            </a:pPr>
            <a:r>
              <a:rPr lang="en-AU" dirty="0"/>
              <a:t>Select people who will </a:t>
            </a:r>
            <a:r>
              <a:rPr lang="en-AU" b="1" dirty="0"/>
              <a:t>positively contribute </a:t>
            </a:r>
            <a:r>
              <a:rPr lang="en-AU" dirty="0"/>
              <a:t>to our Safe Church culture.</a:t>
            </a:r>
          </a:p>
          <a:p>
            <a:pPr marL="171450" indent="-171450">
              <a:buFont typeface="Arial" panose="020B0604020202020204" pitchFamily="34" charset="0"/>
              <a:buChar char="•"/>
            </a:pPr>
            <a:r>
              <a:rPr lang="en-AU" b="1" dirty="0"/>
              <a:t>Actively exclude </a:t>
            </a:r>
            <a:r>
              <a:rPr lang="en-AU" dirty="0"/>
              <a:t>people who may harm or abuse people. </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b="1" dirty="0"/>
              <a:t>Required by all applicants </a:t>
            </a:r>
            <a:r>
              <a:rPr lang="en-AU" dirty="0"/>
              <a:t>– volunteer and paid.</a:t>
            </a:r>
          </a:p>
          <a:p>
            <a:pPr marL="171450" indent="-171450">
              <a:buFont typeface="Arial" panose="020B0604020202020204" pitchFamily="34" charset="0"/>
              <a:buChar char="•"/>
            </a:pPr>
            <a:r>
              <a:rPr lang="en-AU" b="1" dirty="0"/>
              <a:t>Ensures compliance with legislation </a:t>
            </a:r>
            <a:r>
              <a:rPr lang="en-AU" dirty="0"/>
              <a:t>(most volunteer organisations have a similar process).</a:t>
            </a:r>
          </a:p>
          <a:p>
            <a:pPr marL="171450" indent="-171450">
              <a:buFont typeface="Arial" panose="020B0604020202020204" pitchFamily="34" charset="0"/>
              <a:buChar char="•"/>
            </a:pPr>
            <a:r>
              <a:rPr lang="en-AU" b="1" dirty="0"/>
              <a:t>Church Council holds responsibility </a:t>
            </a:r>
            <a:r>
              <a:rPr lang="en-AU" dirty="0"/>
              <a:t>for applicants to be screened and trained. </a:t>
            </a:r>
          </a:p>
          <a:p>
            <a:endParaRPr lang="en-AU" dirty="0"/>
          </a:p>
        </p:txBody>
      </p:sp>
      <p:sp>
        <p:nvSpPr>
          <p:cNvPr id="4" name="Slide Number Placeholder 3"/>
          <p:cNvSpPr>
            <a:spLocks noGrp="1"/>
          </p:cNvSpPr>
          <p:nvPr>
            <p:ph type="sldNum" sz="quarter" idx="5"/>
          </p:nvPr>
        </p:nvSpPr>
        <p:spPr/>
        <p:txBody>
          <a:bodyPr/>
          <a:lstStyle/>
          <a:p>
            <a:fld id="{A7D3761C-B494-47A9-B941-D2E928C81028}" type="slidenum">
              <a:rPr lang="en-AU" smtClean="0"/>
              <a:t>17</a:t>
            </a:fld>
            <a:endParaRPr lang="en-AU"/>
          </a:p>
        </p:txBody>
      </p:sp>
    </p:spTree>
    <p:extLst>
      <p:ext uri="{BB962C8B-B14F-4D97-AF65-F5344CB8AC3E}">
        <p14:creationId xmlns:p14="http://schemas.microsoft.com/office/powerpoint/2010/main" val="162445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process for new volunteers helps to:</a:t>
            </a:r>
          </a:p>
          <a:p>
            <a:pPr marL="171450" indent="-171450">
              <a:buFont typeface="Arial" panose="020B0604020202020204" pitchFamily="34" charset="0"/>
              <a:buChar char="•"/>
            </a:pPr>
            <a:r>
              <a:rPr lang="en-AU" dirty="0"/>
              <a:t>Screen their interest and skills.</a:t>
            </a:r>
          </a:p>
          <a:p>
            <a:pPr marL="171450" indent="-171450">
              <a:buFont typeface="Arial" panose="020B0604020202020204" pitchFamily="34" charset="0"/>
              <a:buChar char="•"/>
            </a:pPr>
            <a:r>
              <a:rPr lang="en-AU" dirty="0"/>
              <a:t>Attain internal and external approval.</a:t>
            </a:r>
          </a:p>
          <a:p>
            <a:pPr marL="171450" indent="-171450">
              <a:buFont typeface="Arial" panose="020B0604020202020204" pitchFamily="34" charset="0"/>
              <a:buChar char="•"/>
            </a:pPr>
            <a:r>
              <a:rPr lang="en-AU" dirty="0"/>
              <a:t>Build a Safe Church culture aligned with legislative requirements to protect and support people, especially those who are young or vulnerable. </a:t>
            </a:r>
          </a:p>
          <a:p>
            <a:r>
              <a:rPr lang="en-AU" dirty="0"/>
              <a:t>Some steps may occur at the same time, such as waiting for a Blue Card. </a:t>
            </a:r>
          </a:p>
          <a:p>
            <a:endParaRPr lang="en-AU" dirty="0"/>
          </a:p>
          <a:p>
            <a:r>
              <a:rPr lang="en-AU" dirty="0"/>
              <a:t>[Optional example: Does this apply to someone who has been at my Church for the last 10 years, and just wants to help by serving morning tea? Yes. We love people’s willingness to serve, and this process provides a chance for more formal conversations to be had and generally confirm your instincts that this person is a suitable fit for the role.]</a:t>
            </a:r>
          </a:p>
          <a:p>
            <a:endParaRPr lang="en-AU" dirty="0"/>
          </a:p>
          <a:p>
            <a:endParaRPr lang="en-AU" dirty="0"/>
          </a:p>
          <a:p>
            <a:pPr marL="0" indent="0">
              <a:buFont typeface="+mj-lt"/>
              <a:buNone/>
            </a:pPr>
            <a:endParaRPr lang="en-AU" dirty="0"/>
          </a:p>
          <a:p>
            <a:endParaRPr lang="en-AU" dirty="0"/>
          </a:p>
        </p:txBody>
      </p:sp>
      <p:sp>
        <p:nvSpPr>
          <p:cNvPr id="4" name="Slide Number Placeholder 3"/>
          <p:cNvSpPr>
            <a:spLocks noGrp="1"/>
          </p:cNvSpPr>
          <p:nvPr>
            <p:ph type="sldNum" sz="quarter" idx="5"/>
          </p:nvPr>
        </p:nvSpPr>
        <p:spPr/>
        <p:txBody>
          <a:bodyPr/>
          <a:lstStyle/>
          <a:p>
            <a:fld id="{A7D3761C-B494-47A9-B941-D2E928C81028}" type="slidenum">
              <a:rPr lang="en-AU" smtClean="0"/>
              <a:t>18</a:t>
            </a:fld>
            <a:endParaRPr lang="en-AU"/>
          </a:p>
        </p:txBody>
      </p:sp>
    </p:spTree>
    <p:extLst>
      <p:ext uri="{BB962C8B-B14F-4D97-AF65-F5344CB8AC3E}">
        <p14:creationId xmlns:p14="http://schemas.microsoft.com/office/powerpoint/2010/main" val="1879708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D17AE-089D-B341-CE53-84041356A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D6932-3644-ACBE-F7DE-549981C85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B09A8-7A19-A039-27C9-84262C9A28DB}"/>
              </a:ext>
            </a:extLst>
          </p:cNvPr>
          <p:cNvSpPr>
            <a:spLocks noGrp="1"/>
          </p:cNvSpPr>
          <p:nvPr>
            <p:ph type="body" idx="1"/>
          </p:nvPr>
        </p:nvSpPr>
        <p:spPr/>
        <p:txBody>
          <a:bodyPr/>
          <a:lstStyle/>
          <a:p>
            <a:r>
              <a:rPr lang="en-AU" dirty="0"/>
              <a:t>A quick overview about the next few slides:</a:t>
            </a:r>
          </a:p>
          <a:p>
            <a:pPr marL="171450" indent="-171450">
              <a:buFont typeface="Arial" panose="020B0604020202020204" pitchFamily="34" charset="0"/>
              <a:buChar char="•"/>
            </a:pPr>
            <a:r>
              <a:rPr lang="en-AU" dirty="0"/>
              <a:t>Double tick – ‘Best practice’ – recommended process. </a:t>
            </a:r>
          </a:p>
          <a:p>
            <a:pPr marL="171450" indent="-171450">
              <a:buFont typeface="Arial" panose="020B0604020202020204" pitchFamily="34" charset="0"/>
              <a:buChar char="•"/>
            </a:pPr>
            <a:r>
              <a:rPr lang="en-AU" dirty="0"/>
              <a:t>Single tick – ‘Alternative process’ – meets requirements in a more relational approach. </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dirty="0"/>
              <a:t>Type number codes into the search function on the Hub. </a:t>
            </a:r>
          </a:p>
          <a:p>
            <a:pPr marL="171450" indent="-171450">
              <a:buFont typeface="Arial" panose="020B0604020202020204" pitchFamily="34" charset="0"/>
              <a:buChar char="•"/>
            </a:pPr>
            <a:r>
              <a:rPr lang="en-AU" dirty="0"/>
              <a:t>The red box at the top right identifies items to add to the Register of Workers/Volunteers.</a:t>
            </a:r>
          </a:p>
          <a:p>
            <a:endParaRPr lang="en-AU" dirty="0"/>
          </a:p>
          <a:p>
            <a:r>
              <a:rPr lang="en-AU" dirty="0"/>
              <a:t>Details in the handout for easy reference after the training. </a:t>
            </a:r>
          </a:p>
        </p:txBody>
      </p:sp>
      <p:sp>
        <p:nvSpPr>
          <p:cNvPr id="4" name="Slide Number Placeholder 3">
            <a:extLst>
              <a:ext uri="{FF2B5EF4-FFF2-40B4-BE49-F238E27FC236}">
                <a16:creationId xmlns:a16="http://schemas.microsoft.com/office/drawing/2014/main" id="{F7369CEA-E747-B165-57A9-EC91F06B901B}"/>
              </a:ext>
            </a:extLst>
          </p:cNvPr>
          <p:cNvSpPr>
            <a:spLocks noGrp="1"/>
          </p:cNvSpPr>
          <p:nvPr>
            <p:ph type="sldNum" sz="quarter" idx="5"/>
          </p:nvPr>
        </p:nvSpPr>
        <p:spPr/>
        <p:txBody>
          <a:bodyPr/>
          <a:lstStyle/>
          <a:p>
            <a:fld id="{A7D3761C-B494-47A9-B941-D2E928C81028}" type="slidenum">
              <a:rPr lang="en-AU" smtClean="0"/>
              <a:t>19</a:t>
            </a:fld>
            <a:endParaRPr lang="en-AU"/>
          </a:p>
        </p:txBody>
      </p:sp>
    </p:spTree>
    <p:extLst>
      <p:ext uri="{BB962C8B-B14F-4D97-AF65-F5344CB8AC3E}">
        <p14:creationId xmlns:p14="http://schemas.microsoft.com/office/powerpoint/2010/main" val="426652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7AB3C-025C-C069-309C-88C68DE4B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65E6A-522E-18F0-D589-A1CEFE4D47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01901A-000A-F58A-3C34-95209616D95D}"/>
              </a:ext>
            </a:extLst>
          </p:cNvPr>
          <p:cNvSpPr>
            <a:spLocks noGrp="1"/>
          </p:cNvSpPr>
          <p:nvPr>
            <p:ph type="body" idx="1"/>
          </p:nvPr>
        </p:nvSpPr>
        <p:spPr/>
        <p:txBody>
          <a:bodyPr/>
          <a:lstStyle/>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The purpose of this module is for you to gain an understanding of:</a:t>
            </a:r>
          </a:p>
          <a:p>
            <a:pPr marL="342900" lvl="0" indent="-342900">
              <a:spcBef>
                <a:spcPts val="300"/>
              </a:spcBef>
              <a:spcAft>
                <a:spcPts val="300"/>
              </a:spcAft>
              <a:buSzPts val="1000"/>
              <a:buFont typeface="Symbol" panose="05050102010706020507" pitchFamily="18" charset="2"/>
              <a:buChar char=""/>
              <a:tabLst>
                <a:tab pos="457200" algn="l"/>
              </a:tabLst>
            </a:pPr>
            <a:r>
              <a:rPr lang="en-AU" sz="1800" dirty="0">
                <a:effectLst/>
                <a:latin typeface="Calibri" panose="020F0502020204030204" pitchFamily="34" charset="0"/>
                <a:ea typeface="Calibri" panose="020F0502020204030204" pitchFamily="34" charset="0"/>
                <a:cs typeface="Arial" panose="020B0604020202020204" pitchFamily="34" charset="0"/>
              </a:rPr>
              <a:t>Requirements for registers and records.</a:t>
            </a:r>
          </a:p>
          <a:p>
            <a:pPr marL="342900" lvl="0" indent="-342900">
              <a:spcBef>
                <a:spcPts val="300"/>
              </a:spcBef>
              <a:spcAft>
                <a:spcPts val="300"/>
              </a:spcAft>
              <a:buSzPts val="1000"/>
              <a:buFont typeface="Symbol" panose="05050102010706020507" pitchFamily="18" charset="2"/>
              <a:buChar char=""/>
              <a:tabLst>
                <a:tab pos="457200" algn="l"/>
              </a:tabLst>
            </a:pPr>
            <a:r>
              <a:rPr lang="en-AU" sz="1800" dirty="0">
                <a:effectLst/>
                <a:latin typeface="Calibri" panose="020F0502020204030204" pitchFamily="34" charset="0"/>
                <a:ea typeface="Calibri" panose="020F0502020204030204" pitchFamily="34" charset="0"/>
                <a:cs typeface="Arial" panose="020B0604020202020204" pitchFamily="34" charset="0"/>
              </a:rPr>
              <a:t>The selection, screening and approval process for volunteers and workers. </a:t>
            </a:r>
          </a:p>
          <a:p>
            <a:pPr marL="342900" lvl="0" indent="-342900">
              <a:spcBef>
                <a:spcPts val="300"/>
              </a:spcBef>
              <a:spcAft>
                <a:spcPts val="300"/>
              </a:spcAft>
              <a:buSzPts val="1000"/>
              <a:buFont typeface="Symbol" panose="05050102010706020507" pitchFamily="18" charset="2"/>
              <a:buChar char=""/>
              <a:tabLst>
                <a:tab pos="457200" algn="l"/>
              </a:tabLst>
            </a:pPr>
            <a:r>
              <a:rPr lang="en-AU" sz="1800" dirty="0">
                <a:effectLst/>
                <a:latin typeface="Calibri" panose="020F0502020204030204" pitchFamily="34" charset="0"/>
                <a:ea typeface="Calibri" panose="020F0502020204030204" pitchFamily="34" charset="0"/>
                <a:cs typeface="Arial" panose="020B0604020202020204" pitchFamily="34" charset="0"/>
              </a:rPr>
              <a:t>How to support people in their roles.</a:t>
            </a:r>
          </a:p>
          <a:p>
            <a:pPr marL="342900" lvl="0" indent="-342900">
              <a:spcBef>
                <a:spcPts val="300"/>
              </a:spcBef>
              <a:spcAft>
                <a:spcPts val="300"/>
              </a:spcAft>
              <a:buSzPts val="1000"/>
              <a:buFont typeface="Symbol" panose="05050102010706020507" pitchFamily="18" charset="2"/>
              <a:buChar char=""/>
              <a:tabLst>
                <a:tab pos="457200" algn="l"/>
              </a:tabLst>
            </a:pPr>
            <a:r>
              <a:rPr lang="en-AU" sz="1800" dirty="0">
                <a:effectLst/>
                <a:latin typeface="Calibri" panose="020F0502020204030204" pitchFamily="34" charset="0"/>
                <a:ea typeface="Calibri" panose="020F0502020204030204" pitchFamily="34" charset="0"/>
                <a:cs typeface="Arial" panose="020B0604020202020204" pitchFamily="34" charset="0"/>
              </a:rPr>
              <a:t>The process for responding to and addressing unacceptable behaviour.</a:t>
            </a:r>
          </a:p>
          <a:p>
            <a:pPr marL="342900" lvl="0" indent="-342900">
              <a:spcBef>
                <a:spcPts val="300"/>
              </a:spcBef>
              <a:spcAft>
                <a:spcPts val="300"/>
              </a:spcAft>
              <a:buSzPts val="1000"/>
              <a:buFont typeface="Symbol" panose="05050102010706020507" pitchFamily="18" charset="2"/>
              <a:buChar char=""/>
              <a:tabLst>
                <a:tab pos="457200" algn="l"/>
              </a:tabLs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spcBef>
                <a:spcPts val="300"/>
              </a:spcBef>
              <a:spcAft>
                <a:spcPts val="300"/>
              </a:spcAft>
              <a:buSzPts val="1000"/>
              <a:buFont typeface="Symbol" panose="05050102010706020507" pitchFamily="18" charset="2"/>
              <a:buNone/>
              <a:tabLst>
                <a:tab pos="457200" algn="l"/>
              </a:tabLst>
            </a:pPr>
            <a:r>
              <a:rPr lang="en-AU" sz="1800" dirty="0">
                <a:effectLst/>
                <a:latin typeface="Calibri" panose="020F0502020204030204" pitchFamily="34" charset="0"/>
                <a:ea typeface="Calibri" panose="020F0502020204030204" pitchFamily="34" charset="0"/>
                <a:cs typeface="Arial" panose="020B0604020202020204" pitchFamily="34" charset="0"/>
              </a:rPr>
              <a:t>General Information:</a:t>
            </a:r>
          </a:p>
          <a:p>
            <a:pPr marL="285750" lvl="0" indent="-285750">
              <a:spcBef>
                <a:spcPts val="300"/>
              </a:spcBef>
              <a:spcAft>
                <a:spcPts val="300"/>
              </a:spcAft>
              <a:buSzPts val="1000"/>
              <a:buFont typeface="Arial" panose="020B0604020202020204" pitchFamily="34" charset="0"/>
              <a:buChar char="•"/>
              <a:tabLst>
                <a:tab pos="457200" algn="l"/>
              </a:tabLst>
            </a:pPr>
            <a:r>
              <a:rPr lang="en-AU" sz="1800" dirty="0">
                <a:effectLst/>
                <a:latin typeface="Calibri" panose="020F0502020204030204" pitchFamily="34" charset="0"/>
                <a:ea typeface="Calibri" panose="020F0502020204030204" pitchFamily="34" charset="0"/>
                <a:cs typeface="Arial" panose="020B0604020202020204" pitchFamily="34" charset="0"/>
              </a:rPr>
              <a:t>Thank you for the time and effort you already put into administration and caring for people. </a:t>
            </a:r>
          </a:p>
          <a:p>
            <a:pPr marL="285750" lvl="0" indent="-285750">
              <a:spcBef>
                <a:spcPts val="300"/>
              </a:spcBef>
              <a:spcAft>
                <a:spcPts val="300"/>
              </a:spcAft>
              <a:buSzPts val="1000"/>
              <a:buFont typeface="Arial" panose="020B0604020202020204" pitchFamily="34" charset="0"/>
              <a:buChar char="•"/>
              <a:tabLst>
                <a:tab pos="457200" algn="l"/>
              </a:tabLst>
            </a:pPr>
            <a:r>
              <a:rPr lang="en-AU" sz="1800" dirty="0">
                <a:effectLst/>
                <a:latin typeface="Calibri" panose="020F0502020204030204" pitchFamily="34" charset="0"/>
                <a:ea typeface="Calibri" panose="020F0502020204030204" pitchFamily="34" charset="0"/>
                <a:cs typeface="Arial" panose="020B0604020202020204" pitchFamily="34" charset="0"/>
              </a:rPr>
              <a:t>We recognise you are likely doing these things (it may look a little different). </a:t>
            </a:r>
          </a:p>
          <a:p>
            <a:pPr marL="285750" lvl="0" indent="-285750">
              <a:spcBef>
                <a:spcPts val="300"/>
              </a:spcBef>
              <a:spcAft>
                <a:spcPts val="300"/>
              </a:spcAft>
              <a:buSzPts val="1000"/>
              <a:buFont typeface="Arial" panose="020B0604020202020204" pitchFamily="34" charset="0"/>
              <a:buChar char="•"/>
              <a:tabLst>
                <a:tab pos="457200" algn="l"/>
              </a:tabLst>
            </a:pPr>
            <a:r>
              <a:rPr lang="en-AU" sz="1800" dirty="0">
                <a:effectLst/>
                <a:latin typeface="Calibri" panose="020F0502020204030204" pitchFamily="34" charset="0"/>
                <a:ea typeface="Calibri" panose="020F0502020204030204" pitchFamily="34" charset="0"/>
                <a:cs typeface="Arial" panose="020B0604020202020204" pitchFamily="34" charset="0"/>
              </a:rPr>
              <a:t>There might be one or two things you can start doing. </a:t>
            </a:r>
          </a:p>
          <a:p>
            <a:pPr marL="285750" lvl="0" indent="-285750">
              <a:spcBef>
                <a:spcPts val="300"/>
              </a:spcBef>
              <a:spcAft>
                <a:spcPts val="300"/>
              </a:spcAft>
              <a:buSzPts val="1000"/>
              <a:buFont typeface="Arial" panose="020B0604020202020204" pitchFamily="34" charset="0"/>
              <a:buChar char="•"/>
              <a:tabLst>
                <a:tab pos="457200" algn="l"/>
              </a:tabLst>
            </a:pPr>
            <a:r>
              <a:rPr lang="en-AU" sz="1800" dirty="0">
                <a:effectLst/>
                <a:latin typeface="Calibri" panose="020F0502020204030204" pitchFamily="34" charset="0"/>
                <a:ea typeface="Calibri" panose="020F0502020204030204" pitchFamily="34" charset="0"/>
                <a:cs typeface="Arial" panose="020B0604020202020204" pitchFamily="34" charset="0"/>
              </a:rPr>
              <a:t>This module confirms some aspects that may have been unclear in the past. </a:t>
            </a:r>
          </a:p>
          <a:p>
            <a:pPr marL="285750" lvl="0" indent="-285750">
              <a:spcBef>
                <a:spcPts val="300"/>
              </a:spcBef>
              <a:spcAft>
                <a:spcPts val="300"/>
              </a:spcAft>
              <a:buSzPts val="1000"/>
              <a:buFont typeface="Arial" panose="020B0604020202020204" pitchFamily="34" charset="0"/>
              <a:buChar char="•"/>
              <a:tabLst>
                <a:tab pos="457200" algn="l"/>
              </a:tabLst>
            </a:pPr>
            <a:r>
              <a:rPr lang="en-AU" sz="1800" dirty="0">
                <a:effectLst/>
                <a:latin typeface="Calibri" panose="020F0502020204030204" pitchFamily="34" charset="0"/>
                <a:ea typeface="Calibri" panose="020F0502020204030204" pitchFamily="34" charset="0"/>
                <a:cs typeface="Arial" panose="020B0604020202020204" pitchFamily="34" charset="0"/>
              </a:rPr>
              <a:t>Please ensure you reach out to the Safe Church team if you do have questions. </a:t>
            </a:r>
          </a:p>
        </p:txBody>
      </p:sp>
      <p:sp>
        <p:nvSpPr>
          <p:cNvPr id="4" name="Slide Number Placeholder 3">
            <a:extLst>
              <a:ext uri="{FF2B5EF4-FFF2-40B4-BE49-F238E27FC236}">
                <a16:creationId xmlns:a16="http://schemas.microsoft.com/office/drawing/2014/main" id="{CBD274A9-17B1-5321-24FA-8074BC42D260}"/>
              </a:ext>
            </a:extLst>
          </p:cNvPr>
          <p:cNvSpPr>
            <a:spLocks noGrp="1"/>
          </p:cNvSpPr>
          <p:nvPr>
            <p:ph type="sldNum" sz="quarter" idx="5"/>
          </p:nvPr>
        </p:nvSpPr>
        <p:spPr/>
        <p:txBody>
          <a:bodyPr/>
          <a:lstStyle/>
          <a:p>
            <a:fld id="{A7D3761C-B494-47A9-B941-D2E928C81028}" type="slidenum">
              <a:rPr lang="en-AU" smtClean="0"/>
              <a:t>2</a:t>
            </a:fld>
            <a:endParaRPr lang="en-AU"/>
          </a:p>
        </p:txBody>
      </p:sp>
    </p:spTree>
    <p:extLst>
      <p:ext uri="{BB962C8B-B14F-4D97-AF65-F5344CB8AC3E}">
        <p14:creationId xmlns:p14="http://schemas.microsoft.com/office/powerpoint/2010/main" val="1879565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57AA-3B33-31E7-855A-FD8FB1F71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38F5D-B734-1592-B3BF-BFB2990F0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5B704-C99C-06A6-2D6D-438F7B3E59C7}"/>
              </a:ext>
            </a:extLst>
          </p:cNvPr>
          <p:cNvSpPr>
            <a:spLocks noGrp="1"/>
          </p:cNvSpPr>
          <p:nvPr>
            <p:ph type="body" idx="1"/>
          </p:nvPr>
        </p:nvSpPr>
        <p:spPr/>
        <p:txBody>
          <a:bodyPr/>
          <a:lstStyle/>
          <a:p>
            <a:r>
              <a:rPr lang="en-AU" dirty="0"/>
              <a:t>Step 1. </a:t>
            </a:r>
          </a:p>
          <a:p>
            <a:pPr marL="171450" indent="-171450">
              <a:buFont typeface="Arial" panose="020B0604020202020204" pitchFamily="34" charset="0"/>
              <a:buChar char="•"/>
            </a:pPr>
            <a:r>
              <a:rPr lang="en-AU" dirty="0"/>
              <a:t>Any person wishing to volunteer within the Church is required to complete an </a:t>
            </a:r>
            <a:r>
              <a:rPr lang="en-AU" b="1" dirty="0"/>
              <a:t>application</a:t>
            </a:r>
            <a:r>
              <a:rPr lang="en-AU" dirty="0"/>
              <a:t>. </a:t>
            </a:r>
          </a:p>
          <a:p>
            <a:pPr marL="171450" indent="-171450">
              <a:buFont typeface="Arial" panose="020B0604020202020204" pitchFamily="34" charset="0"/>
              <a:buChar char="•"/>
            </a:pPr>
            <a:r>
              <a:rPr lang="en-AU" dirty="0"/>
              <a:t>This begins the process of determining the applicant’s gifts and talents and general suitability for the role. </a:t>
            </a:r>
          </a:p>
          <a:p>
            <a:endParaRPr lang="en-AU" dirty="0"/>
          </a:p>
          <a:p>
            <a:r>
              <a:rPr lang="en-AU" dirty="0">
                <a:sym typeface="Wingdings" panose="05000000000000000000" pitchFamily="2" charset="2"/>
              </a:rPr>
              <a:t> Best practice is for t</a:t>
            </a:r>
            <a:r>
              <a:rPr lang="en-AU" dirty="0"/>
              <a:t>he ‘volunteer application form’ including declaration to be completed. The declaration includes questions around privacy, suitability and potential historic discipline received or actions regarding abuse or neglect of young or vulnerable people.</a:t>
            </a:r>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A8517C8A-A97F-D4A3-B31F-FB8C89B4FF8A}"/>
              </a:ext>
            </a:extLst>
          </p:cNvPr>
          <p:cNvSpPr>
            <a:spLocks noGrp="1"/>
          </p:cNvSpPr>
          <p:nvPr>
            <p:ph type="sldNum" sz="quarter" idx="5"/>
          </p:nvPr>
        </p:nvSpPr>
        <p:spPr/>
        <p:txBody>
          <a:bodyPr/>
          <a:lstStyle/>
          <a:p>
            <a:fld id="{A7D3761C-B494-47A9-B941-D2E928C81028}" type="slidenum">
              <a:rPr lang="en-AU" smtClean="0"/>
              <a:t>20</a:t>
            </a:fld>
            <a:endParaRPr lang="en-AU"/>
          </a:p>
        </p:txBody>
      </p:sp>
    </p:spTree>
    <p:extLst>
      <p:ext uri="{BB962C8B-B14F-4D97-AF65-F5344CB8AC3E}">
        <p14:creationId xmlns:p14="http://schemas.microsoft.com/office/powerpoint/2010/main" val="4261217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8B50E-5060-2200-8B5B-494831BCC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E58D3-929A-64C8-B257-AF5FBBCE9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3085D-9402-F1C3-CEF4-7BC69593064E}"/>
              </a:ext>
            </a:extLst>
          </p:cNvPr>
          <p:cNvSpPr>
            <a:spLocks noGrp="1"/>
          </p:cNvSpPr>
          <p:nvPr>
            <p:ph type="body" idx="1"/>
          </p:nvPr>
        </p:nvSpPr>
        <p:spPr/>
        <p:txBody>
          <a:bodyPr/>
          <a:lstStyle/>
          <a:p>
            <a:r>
              <a:rPr lang="en-AU" dirty="0">
                <a:sym typeface="Wingdings" panose="05000000000000000000" pitchFamily="2" charset="2"/>
              </a:rPr>
              <a:t> </a:t>
            </a:r>
            <a:r>
              <a:rPr lang="en-AU" dirty="0"/>
              <a:t>Alternatively, this could be a conversation asking about their interest in the role, previous experiences, or issues impacting their ability to volunteer or where required, gain a Blue Card.</a:t>
            </a:r>
          </a:p>
          <a:p>
            <a:endParaRPr lang="en-AU" dirty="0"/>
          </a:p>
          <a:p>
            <a:endParaRPr lang="en-AU" dirty="0"/>
          </a:p>
        </p:txBody>
      </p:sp>
      <p:sp>
        <p:nvSpPr>
          <p:cNvPr id="4" name="Slide Number Placeholder 3">
            <a:extLst>
              <a:ext uri="{FF2B5EF4-FFF2-40B4-BE49-F238E27FC236}">
                <a16:creationId xmlns:a16="http://schemas.microsoft.com/office/drawing/2014/main" id="{EE096A50-8DDB-8617-C457-ADDAFF18EA1E}"/>
              </a:ext>
            </a:extLst>
          </p:cNvPr>
          <p:cNvSpPr>
            <a:spLocks noGrp="1"/>
          </p:cNvSpPr>
          <p:nvPr>
            <p:ph type="sldNum" sz="quarter" idx="5"/>
          </p:nvPr>
        </p:nvSpPr>
        <p:spPr/>
        <p:txBody>
          <a:bodyPr/>
          <a:lstStyle/>
          <a:p>
            <a:fld id="{A7D3761C-B494-47A9-B941-D2E928C81028}" type="slidenum">
              <a:rPr lang="en-AU" smtClean="0"/>
              <a:t>21</a:t>
            </a:fld>
            <a:endParaRPr lang="en-AU"/>
          </a:p>
        </p:txBody>
      </p:sp>
    </p:spTree>
    <p:extLst>
      <p:ext uri="{BB962C8B-B14F-4D97-AF65-F5344CB8AC3E}">
        <p14:creationId xmlns:p14="http://schemas.microsoft.com/office/powerpoint/2010/main" val="2366451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C5CD-4009-21BD-7758-11A0B430C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5FA0C-6DE3-EC48-01CF-A046CFEF8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34632-A10B-E2DE-FC58-E4FF2F270471}"/>
              </a:ext>
            </a:extLst>
          </p:cNvPr>
          <p:cNvSpPr>
            <a:spLocks noGrp="1"/>
          </p:cNvSpPr>
          <p:nvPr>
            <p:ph type="body" idx="1"/>
          </p:nvPr>
        </p:nvSpPr>
        <p:spPr/>
        <p:txBody>
          <a:bodyPr/>
          <a:lstStyle/>
          <a:p>
            <a:r>
              <a:rPr lang="en-AU" dirty="0"/>
              <a:t>Step 2.</a:t>
            </a:r>
          </a:p>
          <a:p>
            <a:r>
              <a:rPr lang="en-AU" dirty="0"/>
              <a:t>The </a:t>
            </a:r>
            <a:r>
              <a:rPr lang="en-AU" b="1" dirty="0"/>
              <a:t>interview and referee check </a:t>
            </a:r>
            <a:r>
              <a:rPr lang="en-AU" dirty="0"/>
              <a:t>helps you to gain further insights into whether a person has the relevant skills, abilities or qualifications and suitability.</a:t>
            </a:r>
          </a:p>
          <a:p>
            <a:endParaRPr lang="en-AU" dirty="0"/>
          </a:p>
          <a:p>
            <a:r>
              <a:rPr lang="en-AU" dirty="0">
                <a:sym typeface="Wingdings" panose="05000000000000000000" pitchFamily="2" charset="2"/>
              </a:rPr>
              <a:t> -Best practice is to interview the applicant and record notes on the ‘Volunteer record of interview’ form. </a:t>
            </a:r>
          </a:p>
          <a:p>
            <a:r>
              <a:rPr lang="en-AU" dirty="0">
                <a:sym typeface="Wingdings" panose="05000000000000000000" pitchFamily="2" charset="2"/>
              </a:rPr>
              <a:t>       -Contact 2 referees and if you are not sure what to ask them, there are optional guiding questions available. </a:t>
            </a:r>
            <a:endParaRPr lang="en-AU" dirty="0"/>
          </a:p>
          <a:p>
            <a:endParaRPr lang="en-AU" dirty="0"/>
          </a:p>
        </p:txBody>
      </p:sp>
      <p:sp>
        <p:nvSpPr>
          <p:cNvPr id="4" name="Slide Number Placeholder 3">
            <a:extLst>
              <a:ext uri="{FF2B5EF4-FFF2-40B4-BE49-F238E27FC236}">
                <a16:creationId xmlns:a16="http://schemas.microsoft.com/office/drawing/2014/main" id="{C74F7A02-36A0-D46C-F9CC-EBA29BE9E672}"/>
              </a:ext>
            </a:extLst>
          </p:cNvPr>
          <p:cNvSpPr>
            <a:spLocks noGrp="1"/>
          </p:cNvSpPr>
          <p:nvPr>
            <p:ph type="sldNum" sz="quarter" idx="5"/>
          </p:nvPr>
        </p:nvSpPr>
        <p:spPr/>
        <p:txBody>
          <a:bodyPr/>
          <a:lstStyle/>
          <a:p>
            <a:fld id="{A7D3761C-B494-47A9-B941-D2E928C81028}" type="slidenum">
              <a:rPr lang="en-AU" smtClean="0"/>
              <a:t>22</a:t>
            </a:fld>
            <a:endParaRPr lang="en-AU"/>
          </a:p>
        </p:txBody>
      </p:sp>
    </p:spTree>
    <p:extLst>
      <p:ext uri="{BB962C8B-B14F-4D97-AF65-F5344CB8AC3E}">
        <p14:creationId xmlns:p14="http://schemas.microsoft.com/office/powerpoint/2010/main" val="1682390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BA80C-2125-33C8-6FD7-4B19BB5C9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8A03A-718E-59C2-B820-EFE5777A0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CBAEE-7B33-8FAF-B595-4138BBA6A913}"/>
              </a:ext>
            </a:extLst>
          </p:cNvPr>
          <p:cNvSpPr>
            <a:spLocks noGrp="1"/>
          </p:cNvSpPr>
          <p:nvPr>
            <p:ph type="body" idx="1"/>
          </p:nvPr>
        </p:nvSpPr>
        <p:spPr/>
        <p:txBody>
          <a:bodyPr/>
          <a:lstStyle/>
          <a:p>
            <a:r>
              <a:rPr lang="en-AU" dirty="0">
                <a:sym typeface="Wingdings" panose="05000000000000000000" pitchFamily="2" charset="2"/>
              </a:rPr>
              <a:t>-Alternatively, have an informal conversation with the applicant and records notes or outcome – whether the applicant is suitable or not. </a:t>
            </a:r>
          </a:p>
          <a:p>
            <a:r>
              <a:rPr lang="en-AU" dirty="0">
                <a:sym typeface="Wingdings" panose="05000000000000000000" pitchFamily="2" charset="2"/>
              </a:rPr>
              <a:t>   -Contact 2 referees. </a:t>
            </a:r>
            <a:endParaRPr lang="en-AU" dirty="0"/>
          </a:p>
          <a:p>
            <a:endParaRPr lang="en-AU" dirty="0"/>
          </a:p>
          <a:p>
            <a:pPr marL="171450" indent="-171450">
              <a:buFont typeface="Arial" panose="020B0604020202020204" pitchFamily="34" charset="0"/>
              <a:buChar char="•"/>
            </a:pPr>
            <a:r>
              <a:rPr lang="en-AU" dirty="0"/>
              <a:t>By having a systematic screening process, you </a:t>
            </a:r>
            <a:r>
              <a:rPr lang="en-AU" b="1" dirty="0"/>
              <a:t>increase the likelihood of detecting a person that is likely to cause harm</a:t>
            </a:r>
            <a:r>
              <a:rPr lang="en-AU" dirty="0"/>
              <a:t>. </a:t>
            </a:r>
          </a:p>
          <a:p>
            <a:pPr marL="171450" indent="-171450">
              <a:buFont typeface="Arial" panose="020B0604020202020204" pitchFamily="34" charset="0"/>
              <a:buChar char="•"/>
            </a:pPr>
            <a:r>
              <a:rPr lang="en-AU" dirty="0"/>
              <a:t>However, this approach relies on the ability of the person conducting the process to pick up on ‘red flags’ during the screening process.  </a:t>
            </a:r>
          </a:p>
          <a:p>
            <a:endParaRPr lang="en-AU" dirty="0"/>
          </a:p>
          <a:p>
            <a:r>
              <a:rPr lang="en-AU" dirty="0"/>
              <a:t>[Continued next slide]</a:t>
            </a:r>
          </a:p>
        </p:txBody>
      </p:sp>
      <p:sp>
        <p:nvSpPr>
          <p:cNvPr id="4" name="Slide Number Placeholder 3">
            <a:extLst>
              <a:ext uri="{FF2B5EF4-FFF2-40B4-BE49-F238E27FC236}">
                <a16:creationId xmlns:a16="http://schemas.microsoft.com/office/drawing/2014/main" id="{F75C1C52-37B1-DA5B-1A9A-3BA30250AF54}"/>
              </a:ext>
            </a:extLst>
          </p:cNvPr>
          <p:cNvSpPr>
            <a:spLocks noGrp="1"/>
          </p:cNvSpPr>
          <p:nvPr>
            <p:ph type="sldNum" sz="quarter" idx="5"/>
          </p:nvPr>
        </p:nvSpPr>
        <p:spPr/>
        <p:txBody>
          <a:bodyPr/>
          <a:lstStyle/>
          <a:p>
            <a:fld id="{A7D3761C-B494-47A9-B941-D2E928C81028}" type="slidenum">
              <a:rPr lang="en-AU" smtClean="0"/>
              <a:t>23</a:t>
            </a:fld>
            <a:endParaRPr lang="en-AU"/>
          </a:p>
        </p:txBody>
      </p:sp>
    </p:spTree>
    <p:extLst>
      <p:ext uri="{BB962C8B-B14F-4D97-AF65-F5344CB8AC3E}">
        <p14:creationId xmlns:p14="http://schemas.microsoft.com/office/powerpoint/2010/main" val="4063638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9445-236A-DFEC-540F-30962F735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A9ADE-7457-A988-9120-83F7D549E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B0337-8313-2860-01F8-17613A14F0FD}"/>
              </a:ext>
            </a:extLst>
          </p:cNvPr>
          <p:cNvSpPr>
            <a:spLocks noGrp="1"/>
          </p:cNvSpPr>
          <p:nvPr>
            <p:ph type="body" idx="1"/>
          </p:nvPr>
        </p:nvSpPr>
        <p:spPr/>
        <p:txBody>
          <a:bodyPr/>
          <a:lstStyle/>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A ‘red flag’ is an indicator that there is cause for concern about the applicant, however it is not necessarily an automatic disqualifier.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It means additional scrutiny is required before deciding a person’s suitability.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If red flags are not able to be satisfactorily explained, it is highly likely the applicant is not able to be assessed as being ‘suitable.’ </a:t>
            </a: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Some examples of a red flag could include:</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An applicant indicating they have been responsible for harm to a young or vulnerable person in the past.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A gap in their work history.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Motivation to work with children to fulfill own self-interests and desires.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An inability to provide a reference from their most recent workplace.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Inappropriate ideas and approaches to responding to behaviour of young or vulnerable people.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Inconsistencies between referee and applicant information. </a:t>
            </a: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D275FAD-92A1-C9F3-6944-60907BD643F7}"/>
              </a:ext>
            </a:extLst>
          </p:cNvPr>
          <p:cNvSpPr>
            <a:spLocks noGrp="1"/>
          </p:cNvSpPr>
          <p:nvPr>
            <p:ph type="sldNum" sz="quarter" idx="5"/>
          </p:nvPr>
        </p:nvSpPr>
        <p:spPr/>
        <p:txBody>
          <a:bodyPr/>
          <a:lstStyle/>
          <a:p>
            <a:fld id="{A7D3761C-B494-47A9-B941-D2E928C81028}" type="slidenum">
              <a:rPr lang="en-AU" smtClean="0"/>
              <a:t>24</a:t>
            </a:fld>
            <a:endParaRPr lang="en-AU"/>
          </a:p>
        </p:txBody>
      </p:sp>
    </p:spTree>
    <p:extLst>
      <p:ext uri="{BB962C8B-B14F-4D97-AF65-F5344CB8AC3E}">
        <p14:creationId xmlns:p14="http://schemas.microsoft.com/office/powerpoint/2010/main" val="2380938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2E3E7-8F98-1EAD-62F2-4439B90F9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C5F42-6A7F-692D-FF97-71794EA85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AE9B71-1C51-3EE7-959F-F962C8201FA0}"/>
              </a:ext>
            </a:extLst>
          </p:cNvPr>
          <p:cNvSpPr>
            <a:spLocks noGrp="1"/>
          </p:cNvSpPr>
          <p:nvPr>
            <p:ph type="body" idx="1"/>
          </p:nvPr>
        </p:nvSpPr>
        <p:spPr/>
        <p:txBody>
          <a:bodyPr/>
          <a:lstStyle/>
          <a:p>
            <a:r>
              <a:rPr lang="en-AU" dirty="0"/>
              <a:t>Step 3.</a:t>
            </a:r>
          </a:p>
          <a:p>
            <a:r>
              <a:rPr lang="en-AU" dirty="0"/>
              <a:t>If a role requires a </a:t>
            </a:r>
            <a:r>
              <a:rPr lang="en-AU" b="1" dirty="0"/>
              <a:t>Blue or Exemption card</a:t>
            </a:r>
            <a:r>
              <a:rPr lang="en-AU" dirty="0"/>
              <a:t>, and the applicant does not already possess one, they should apply for the relevant card themselves using the digital or paper form.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the applicant already possess a card, check the validity of it online. </a:t>
            </a:r>
            <a:r>
              <a:rPr lang="en-AU" sz="1800" kern="100" dirty="0">
                <a:solidFill>
                  <a:srgbClr val="D57428"/>
                </a:solidFill>
                <a:effectLst/>
                <a:latin typeface="Calibri" panose="020F0502020204030204" pitchFamily="34" charset="0"/>
                <a:ea typeface="Yu Mincho" panose="02020400000000000000" pitchFamily="18" charset="-128"/>
                <a:cs typeface="Times New Roman" panose="02020603050405020304" pitchFamily="18" charset="0"/>
              </a:rPr>
              <a:t>[There is no </a:t>
            </a:r>
            <a:r>
              <a:rPr lang="en-AU" sz="1800" kern="100" dirty="0">
                <a:solidFill>
                  <a:srgbClr val="D57428"/>
                </a:solidFill>
                <a:effectLst/>
                <a:latin typeface="Calibri" panose="020F0502020204030204" pitchFamily="34" charset="0"/>
                <a:ea typeface="Yu Mincho" panose="02020400000000000000" pitchFamily="18" charset="-128"/>
                <a:cs typeface="Calibri" panose="020F0502020204030204" pitchFamily="34" charset="0"/>
                <a:sym typeface="Wingdings" panose="05000000000000000000" pitchFamily="2" charset="2"/>
              </a:rPr>
              <a:t></a:t>
            </a:r>
            <a:r>
              <a:rPr lang="en-AU" sz="1800" kern="100" dirty="0">
                <a:solidFill>
                  <a:srgbClr val="D57428"/>
                </a:solidFill>
                <a:effectLst/>
                <a:latin typeface="Calibri" panose="020F0502020204030204" pitchFamily="34" charset="0"/>
                <a:ea typeface="Yu Mincho" panose="02020400000000000000" pitchFamily="18" charset="-128"/>
                <a:cs typeface="Times New Roman" panose="02020603050405020304" pitchFamily="18" charset="0"/>
              </a:rPr>
              <a:t> alternative]</a:t>
            </a:r>
            <a:endParaRPr lang="en-AU" sz="1800" kern="100" dirty="0">
              <a:effectLst/>
              <a:latin typeface="Aptos" panose="020B0004020202020204" pitchFamily="34" charset="0"/>
              <a:ea typeface="Yu Mincho" panose="02020400000000000000" pitchFamily="18" charset="-128"/>
              <a:cs typeface="Times New Roman" panose="02020603050405020304" pitchFamily="18" charset="0"/>
            </a:endParaRPr>
          </a:p>
          <a:p>
            <a:endParaRPr lang="en-AU" dirty="0"/>
          </a:p>
          <a:p>
            <a:r>
              <a:rPr lang="en-AU" dirty="0"/>
              <a:t>The process will return one of two outcomes:</a:t>
            </a:r>
          </a:p>
          <a:p>
            <a:pPr marL="228600" indent="-228600">
              <a:buFont typeface="+mj-lt"/>
              <a:buAutoNum type="arabicPeriod"/>
            </a:pPr>
            <a:r>
              <a:rPr lang="en-AU" b="1" dirty="0"/>
              <a:t>The card number is a valid card</a:t>
            </a:r>
            <a:r>
              <a:rPr lang="en-AU" dirty="0"/>
              <a:t> – no additional steps occur yet. </a:t>
            </a:r>
          </a:p>
          <a:p>
            <a:pPr marL="228600" indent="-228600">
              <a:buFont typeface="+mj-lt"/>
              <a:buAutoNum type="arabicPeriod"/>
            </a:pPr>
            <a:r>
              <a:rPr lang="en-AU" b="1" dirty="0"/>
              <a:t>The card details provided cannot be validated</a:t>
            </a:r>
            <a:r>
              <a:rPr lang="en-AU" dirty="0"/>
              <a:t>. If this occurs, inform the applicant and advise them to contact Blue Card Services. It could be due to incorrect spelling, the wrong card number or expiry date, or the applicant’s positive notice may have been cancelled or suspended. </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If the applicant advises, or if it becomes known that their Blue or Exemption card has been </a:t>
            </a:r>
            <a:r>
              <a:rPr lang="en-AU" b="1" u="sng" dirty="0"/>
              <a:t>cancelled</a:t>
            </a:r>
            <a:r>
              <a:rPr lang="en-AU" b="1" dirty="0"/>
              <a:t>, the applicant is not appropriate to work with young or vulnerable people. </a:t>
            </a:r>
          </a:p>
          <a:p>
            <a:pPr marL="0" indent="0">
              <a:buFont typeface="Arial" panose="020B0604020202020204" pitchFamily="34" charset="0"/>
              <a:buNone/>
            </a:pPr>
            <a:endParaRPr lang="en-AU" dirty="0"/>
          </a:p>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4CEB2CF3-9F63-93AD-0B0E-DB0C07423A53}"/>
              </a:ext>
            </a:extLst>
          </p:cNvPr>
          <p:cNvSpPr>
            <a:spLocks noGrp="1"/>
          </p:cNvSpPr>
          <p:nvPr>
            <p:ph type="sldNum" sz="quarter" idx="5"/>
          </p:nvPr>
        </p:nvSpPr>
        <p:spPr/>
        <p:txBody>
          <a:bodyPr/>
          <a:lstStyle/>
          <a:p>
            <a:fld id="{A7D3761C-B494-47A9-B941-D2E928C81028}" type="slidenum">
              <a:rPr lang="en-AU" smtClean="0"/>
              <a:t>25</a:t>
            </a:fld>
            <a:endParaRPr lang="en-AU"/>
          </a:p>
        </p:txBody>
      </p:sp>
    </p:spTree>
    <p:extLst>
      <p:ext uri="{BB962C8B-B14F-4D97-AF65-F5344CB8AC3E}">
        <p14:creationId xmlns:p14="http://schemas.microsoft.com/office/powerpoint/2010/main" val="3608850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155BD-03AA-1B96-05FB-172137156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2B12E-48FD-DF33-47F8-0C03FA167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96440-28E7-B41C-C3F8-940D37F7169F}"/>
              </a:ext>
            </a:extLst>
          </p:cNvPr>
          <p:cNvSpPr>
            <a:spLocks noGrp="1"/>
          </p:cNvSpPr>
          <p:nvPr>
            <p:ph type="body" idx="1"/>
          </p:nvPr>
        </p:nvSpPr>
        <p:spPr/>
        <p:txBody>
          <a:bodyPr/>
          <a:lstStyle/>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Step 4.</a:t>
            </a:r>
          </a:p>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Once the suitability screening is complete, the Church Council is responsible for </a:t>
            </a:r>
            <a:r>
              <a:rPr lang="en-AU" sz="1800" b="1" dirty="0">
                <a:effectLst/>
                <a:latin typeface="Calibri" panose="020F0502020204030204" pitchFamily="34" charset="0"/>
                <a:ea typeface="Calibri" panose="020F0502020204030204" pitchFamily="34" charset="0"/>
                <a:cs typeface="Arial" panose="020B0604020202020204" pitchFamily="34" charset="0"/>
              </a:rPr>
              <a:t>approving the applicant’s appointment</a:t>
            </a:r>
            <a:r>
              <a:rPr lang="en-AU" sz="1800" dirty="0">
                <a:effectLst/>
                <a:latin typeface="Calibri" panose="020F0502020204030204" pitchFamily="34" charset="0"/>
                <a:ea typeface="Calibri" panose="020F0502020204030204" pitchFamily="34" charset="0"/>
                <a:cs typeface="Arial" panose="020B0604020202020204" pitchFamily="34" charset="0"/>
              </a:rPr>
              <a:t>. </a:t>
            </a: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r>
              <a:rPr lang="en-AU" sz="1800" dirty="0">
                <a:sym typeface="Wingdings" panose="05000000000000000000" pitchFamily="2" charset="2"/>
              </a:rPr>
              <a:t> -Best practice is for the Church Council to review the application, interview and referee checks. </a:t>
            </a:r>
            <a:br>
              <a:rPr lang="en-AU"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br>
            <a:r>
              <a:rPr lang="en-AU"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AU" sz="1800" dirty="0">
                <a:effectLst/>
                <a:latin typeface="Calibri" panose="020F0502020204030204" pitchFamily="34" charset="0"/>
                <a:ea typeface="Calibri" panose="020F0502020204030204" pitchFamily="34" charset="0"/>
                <a:cs typeface="Arial" panose="020B0604020202020204" pitchFamily="34" charset="0"/>
              </a:rPr>
              <a:t>The Church Council makes a decision, and the outcome is noted in the meeting minutes. </a:t>
            </a:r>
          </a:p>
          <a:p>
            <a:pPr marL="0" indent="0">
              <a:spcBef>
                <a:spcPts val="300"/>
              </a:spcBef>
              <a:spcAft>
                <a:spcPts val="300"/>
              </a:spcAft>
              <a:buFontTx/>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300"/>
              </a:spcBef>
              <a:spcAft>
                <a:spcPts val="300"/>
              </a:spcAft>
              <a:buFontTx/>
              <a:buNone/>
            </a:pPr>
            <a:r>
              <a:rPr lang="en-AU" sz="1800" dirty="0">
                <a:effectLst/>
                <a:latin typeface="Calibri" panose="020F0502020204030204" pitchFamily="34" charset="0"/>
                <a:ea typeface="Calibri" panose="020F0502020204030204" pitchFamily="34" charset="0"/>
                <a:cs typeface="Arial" panose="020B0604020202020204" pitchFamily="34" charset="0"/>
              </a:rPr>
              <a:t>If approved, the applicant is provided with:</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Letter of Appointment which clearly outlines the role and ongoing training requirements. Alternatively, the role is verbally outlined.</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Statement of Personal Commitment.</a:t>
            </a:r>
          </a:p>
          <a:p>
            <a:pPr marL="0" indent="0">
              <a:spcBef>
                <a:spcPts val="300"/>
              </a:spcBef>
              <a:spcAft>
                <a:spcPts val="300"/>
              </a:spcAft>
              <a:buFontTx/>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300"/>
              </a:spcBef>
              <a:spcAft>
                <a:spcPts val="300"/>
              </a:spcAft>
              <a:buFontTx/>
              <a:buNone/>
            </a:pPr>
            <a:r>
              <a:rPr lang="en-AU" sz="1800" dirty="0">
                <a:effectLst/>
                <a:latin typeface="Calibri" panose="020F0502020204030204" pitchFamily="34" charset="0"/>
                <a:ea typeface="Calibri" panose="020F0502020204030204" pitchFamily="34" charset="0"/>
                <a:cs typeface="Arial" panose="020B0604020202020204" pitchFamily="34" charset="0"/>
              </a:rPr>
              <a:t>If not approved, ensure the applicant:</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Is advised in an appropriate and sensitive way, such as in a discussion.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Receives a written response, if appropriate. </a:t>
            </a:r>
          </a:p>
          <a:p>
            <a:pPr marL="285750" indent="-285750">
              <a:spcBef>
                <a:spcPts val="300"/>
              </a:spcBef>
              <a:spcAft>
                <a:spcPts val="300"/>
              </a:spcAft>
              <a:buFont typeface="Arial" panose="020B0604020202020204" pitchFamily="34" charset="0"/>
              <a:buChar char="•"/>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800" kern="100" dirty="0">
                <a:solidFill>
                  <a:srgbClr val="D57428"/>
                </a:solidFill>
                <a:effectLst/>
                <a:latin typeface="Calibri" panose="020F0502020204030204" pitchFamily="34" charset="0"/>
                <a:ea typeface="Yu Mincho" panose="02020400000000000000" pitchFamily="18" charset="-128"/>
                <a:cs typeface="Times New Roman" panose="02020603050405020304" pitchFamily="18" charset="0"/>
              </a:rPr>
              <a:t>[There is no </a:t>
            </a:r>
            <a:r>
              <a:rPr lang="en-AU" sz="1800" kern="100" dirty="0">
                <a:solidFill>
                  <a:srgbClr val="D57428"/>
                </a:solidFill>
                <a:effectLst/>
                <a:latin typeface="Calibri" panose="020F0502020204030204" pitchFamily="34" charset="0"/>
                <a:ea typeface="Yu Mincho" panose="02020400000000000000" pitchFamily="18" charset="-128"/>
                <a:cs typeface="Calibri" panose="020F0502020204030204" pitchFamily="34" charset="0"/>
                <a:sym typeface="Wingdings" panose="05000000000000000000" pitchFamily="2" charset="2"/>
              </a:rPr>
              <a:t></a:t>
            </a:r>
            <a:r>
              <a:rPr lang="en-AU" sz="1800" kern="100" dirty="0">
                <a:solidFill>
                  <a:srgbClr val="D57428"/>
                </a:solidFill>
                <a:effectLst/>
                <a:latin typeface="Calibri" panose="020F0502020204030204" pitchFamily="34" charset="0"/>
                <a:ea typeface="Yu Mincho" panose="02020400000000000000" pitchFamily="18" charset="-128"/>
                <a:cs typeface="Times New Roman" panose="02020603050405020304" pitchFamily="18" charset="0"/>
              </a:rPr>
              <a:t> alternative]</a:t>
            </a:r>
            <a:endParaRPr lang="en-AU" sz="1800" kern="100" dirty="0">
              <a:effectLst/>
              <a:latin typeface="Aptos" panose="020B0004020202020204" pitchFamily="34" charset="0"/>
              <a:ea typeface="Yu Mincho" panose="02020400000000000000" pitchFamily="18" charset="-128"/>
              <a:cs typeface="Times New Roman" panose="02020603050405020304" pitchFamily="18" charset="0"/>
            </a:endParaRPr>
          </a:p>
          <a:p>
            <a:pPr marL="285750" indent="-285750">
              <a:spcBef>
                <a:spcPts val="300"/>
              </a:spcBef>
              <a:spcAft>
                <a:spcPts val="300"/>
              </a:spcAft>
              <a:buFont typeface="Arial" panose="020B0604020202020204" pitchFamily="34" charset="0"/>
              <a:buChar char="•"/>
            </a:pPr>
            <a:endParaRPr lang="en-AU"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73922C-F532-9DA4-5027-B7B7F83A8041}"/>
              </a:ext>
            </a:extLst>
          </p:cNvPr>
          <p:cNvSpPr>
            <a:spLocks noGrp="1"/>
          </p:cNvSpPr>
          <p:nvPr>
            <p:ph type="sldNum" sz="quarter" idx="5"/>
          </p:nvPr>
        </p:nvSpPr>
        <p:spPr/>
        <p:txBody>
          <a:bodyPr/>
          <a:lstStyle/>
          <a:p>
            <a:fld id="{A7D3761C-B494-47A9-B941-D2E928C81028}" type="slidenum">
              <a:rPr lang="en-AU" smtClean="0"/>
              <a:t>26</a:t>
            </a:fld>
            <a:endParaRPr lang="en-AU"/>
          </a:p>
        </p:txBody>
      </p:sp>
    </p:spTree>
    <p:extLst>
      <p:ext uri="{BB962C8B-B14F-4D97-AF65-F5344CB8AC3E}">
        <p14:creationId xmlns:p14="http://schemas.microsoft.com/office/powerpoint/2010/main" val="2397469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520F-A678-44DC-71FE-03BD75AF4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32804-95C6-8819-8D9C-15D945BC6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8928F-3BB5-DEA6-FCD0-E48F568F37C1}"/>
              </a:ext>
            </a:extLst>
          </p:cNvPr>
          <p:cNvSpPr>
            <a:spLocks noGrp="1"/>
          </p:cNvSpPr>
          <p:nvPr>
            <p:ph type="body" idx="1"/>
          </p:nvPr>
        </p:nvSpPr>
        <p:spPr/>
        <p:txBody>
          <a:bodyPr/>
          <a:lstStyle/>
          <a:p>
            <a:r>
              <a:rPr lang="en-AU" dirty="0"/>
              <a:t>Step 5.</a:t>
            </a:r>
            <a:endParaRPr lang="en-AU" b="1" dirty="0"/>
          </a:p>
          <a:p>
            <a:r>
              <a:rPr lang="en-AU" b="1" dirty="0"/>
              <a:t>Applicant’s response to offer. </a:t>
            </a:r>
          </a:p>
          <a:p>
            <a:endParaRPr lang="en-AU" dirty="0"/>
          </a:p>
          <a:p>
            <a:r>
              <a:rPr lang="en-AU" dirty="0">
                <a:sym typeface="Wingdings" panose="05000000000000000000" pitchFamily="2" charset="2"/>
              </a:rPr>
              <a:t> -Best practice is the Letter of Appointment is reviewed by applicant and the role is accepted in a written or verbal manner. </a:t>
            </a:r>
          </a:p>
          <a:p>
            <a:r>
              <a:rPr lang="en-AU" dirty="0">
                <a:sym typeface="Wingdings" panose="05000000000000000000" pitchFamily="2" charset="2"/>
              </a:rPr>
              <a:t>      - Statement of Personal Commitment is signed. </a:t>
            </a:r>
          </a:p>
          <a:p>
            <a:endParaRPr lang="en-AU" dirty="0">
              <a:sym typeface="Wingdings" panose="05000000000000000000" pitchFamily="2" charset="2"/>
            </a:endParaRPr>
          </a:p>
          <a:p>
            <a:r>
              <a:rPr lang="en-AU" dirty="0">
                <a:sym typeface="Wingdings" panose="05000000000000000000" pitchFamily="2" charset="2"/>
              </a:rPr>
              <a:t> - Alternatively, the role is accepted, potentially with previous conversation and the Statement of Personal Commitment is signed. </a:t>
            </a:r>
            <a:endParaRPr lang="en-AU" dirty="0"/>
          </a:p>
          <a:p>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 is important that volunteers understand what is expected of them – in their roles and their actions. By signing, the person acknowledges their commitment to fostering a Safe Church culture and take responsibility for their own behaviour.</a:t>
            </a:r>
          </a:p>
          <a:p>
            <a:endParaRPr lang="en-AU" dirty="0"/>
          </a:p>
          <a:p>
            <a:r>
              <a:rPr lang="en-AU" b="1" dirty="0"/>
              <a:t>The Statement of Personal Commitment MUST be signed before they commence their role, and re-signed annually reflecting their ongoing commitment. </a:t>
            </a:r>
          </a:p>
          <a:p>
            <a:endParaRPr lang="en-AU" dirty="0"/>
          </a:p>
          <a:p>
            <a:r>
              <a:rPr lang="en-AU" dirty="0"/>
              <a:t>[Continued next slide]</a:t>
            </a:r>
          </a:p>
          <a:p>
            <a:endParaRPr lang="en-AU" dirty="0"/>
          </a:p>
        </p:txBody>
      </p:sp>
      <p:sp>
        <p:nvSpPr>
          <p:cNvPr id="4" name="Slide Number Placeholder 3">
            <a:extLst>
              <a:ext uri="{FF2B5EF4-FFF2-40B4-BE49-F238E27FC236}">
                <a16:creationId xmlns:a16="http://schemas.microsoft.com/office/drawing/2014/main" id="{C2506D38-F183-6A81-121A-C46A1B314B42}"/>
              </a:ext>
            </a:extLst>
          </p:cNvPr>
          <p:cNvSpPr>
            <a:spLocks noGrp="1"/>
          </p:cNvSpPr>
          <p:nvPr>
            <p:ph type="sldNum" sz="quarter" idx="5"/>
          </p:nvPr>
        </p:nvSpPr>
        <p:spPr/>
        <p:txBody>
          <a:bodyPr/>
          <a:lstStyle/>
          <a:p>
            <a:fld id="{A7D3761C-B494-47A9-B941-D2E928C81028}" type="slidenum">
              <a:rPr lang="en-AU" smtClean="0"/>
              <a:t>27</a:t>
            </a:fld>
            <a:endParaRPr lang="en-AU"/>
          </a:p>
        </p:txBody>
      </p:sp>
    </p:spTree>
    <p:extLst>
      <p:ext uri="{BB962C8B-B14F-4D97-AF65-F5344CB8AC3E}">
        <p14:creationId xmlns:p14="http://schemas.microsoft.com/office/powerpoint/2010/main" val="722081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A3AEA-A9C2-E2B2-27E6-5C30E564A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63336-65D3-4BBB-1521-08BC5FABE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44905-9AF9-0239-4339-8B55A2898F19}"/>
              </a:ext>
            </a:extLst>
          </p:cNvPr>
          <p:cNvSpPr>
            <a:spLocks noGrp="1"/>
          </p:cNvSpPr>
          <p:nvPr>
            <p:ph type="body" idx="1"/>
          </p:nvPr>
        </p:nvSpPr>
        <p:spPr/>
        <p:txBody>
          <a:bodyPr/>
          <a:lstStyle/>
          <a:p>
            <a:r>
              <a:rPr lang="en-AU" dirty="0"/>
              <a:t>Please ensure applicants are also aware of the </a:t>
            </a:r>
            <a:r>
              <a:rPr lang="en-AU" b="1" dirty="0"/>
              <a:t>List of Acceptable Behaviours</a:t>
            </a:r>
            <a:r>
              <a:rPr lang="en-AU" dirty="0"/>
              <a:t>, and the </a:t>
            </a:r>
            <a:r>
              <a:rPr lang="en-AU" b="1" dirty="0"/>
              <a:t>List of Unacceptable Behaviours</a:t>
            </a:r>
            <a:r>
              <a:rPr lang="en-AU" dirty="0"/>
              <a:t>, ensuring they have a full understanding of the physical, emotional, behavioural and spiritual boundaries we expect of them.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cs typeface="Arial" panose="020B0604020202020204" pitchFamily="34" charset="0"/>
              </a:rPr>
              <a:t>People may have legitimate resistance to signing the Statement of Personal Commitment. If so, their suitability to volunteer is called in to question and if not resolved, the person will be unable to volunteer for the Church.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i="0" dirty="0">
              <a:solidFill>
                <a:schemeClr val="tx1"/>
              </a:solidFill>
              <a:effectLst/>
              <a:latin typeface="Myriad Pro"/>
            </a:endParaRPr>
          </a:p>
        </p:txBody>
      </p:sp>
      <p:sp>
        <p:nvSpPr>
          <p:cNvPr id="4" name="Slide Number Placeholder 3">
            <a:extLst>
              <a:ext uri="{FF2B5EF4-FFF2-40B4-BE49-F238E27FC236}">
                <a16:creationId xmlns:a16="http://schemas.microsoft.com/office/drawing/2014/main" id="{D88D2F65-C834-E141-9D3D-2B49FB785626}"/>
              </a:ext>
            </a:extLst>
          </p:cNvPr>
          <p:cNvSpPr>
            <a:spLocks noGrp="1"/>
          </p:cNvSpPr>
          <p:nvPr>
            <p:ph type="sldNum" sz="quarter" idx="5"/>
          </p:nvPr>
        </p:nvSpPr>
        <p:spPr/>
        <p:txBody>
          <a:bodyPr/>
          <a:lstStyle/>
          <a:p>
            <a:fld id="{A7D3761C-B494-47A9-B941-D2E928C81028}" type="slidenum">
              <a:rPr lang="en-AU" smtClean="0"/>
              <a:t>28</a:t>
            </a:fld>
            <a:endParaRPr lang="en-AU"/>
          </a:p>
        </p:txBody>
      </p:sp>
    </p:spTree>
    <p:extLst>
      <p:ext uri="{BB962C8B-B14F-4D97-AF65-F5344CB8AC3E}">
        <p14:creationId xmlns:p14="http://schemas.microsoft.com/office/powerpoint/2010/main" val="3788925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2DC63-8AF2-6217-5479-0DE7C52AB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F8371-1C25-8436-9878-83C9DAE39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EB64F-1FF0-FE15-3B1D-728755C4EE30}"/>
              </a:ext>
            </a:extLst>
          </p:cNvPr>
          <p:cNvSpPr>
            <a:spLocks noGrp="1"/>
          </p:cNvSpPr>
          <p:nvPr>
            <p:ph type="body" idx="1"/>
          </p:nvPr>
        </p:nvSpPr>
        <p:spPr/>
        <p:txBody>
          <a:bodyPr/>
          <a:lstStyle/>
          <a:p>
            <a:r>
              <a:rPr lang="en-AU" dirty="0"/>
              <a:t>Step 6.</a:t>
            </a:r>
          </a:p>
          <a:p>
            <a:r>
              <a:rPr lang="en-AU" dirty="0"/>
              <a:t>If the applicant required a </a:t>
            </a:r>
            <a:r>
              <a:rPr lang="en-AU" b="1" dirty="0"/>
              <a:t>Blue or Exemption card </a:t>
            </a:r>
            <a:r>
              <a:rPr lang="en-AU" dirty="0"/>
              <a:t>for their role, and has possession of it:</a:t>
            </a:r>
          </a:p>
          <a:p>
            <a:pPr marL="171450" indent="-171450">
              <a:buFont typeface="Arial" panose="020B0604020202020204" pitchFamily="34" charset="0"/>
              <a:buChar char="•"/>
            </a:pPr>
            <a:r>
              <a:rPr lang="en-AU" dirty="0"/>
              <a:t>Record the card details (full name, card number, card type and expiry date) on the Register of Workers, or within the Blue Card portal.</a:t>
            </a:r>
          </a:p>
          <a:p>
            <a:pPr marL="171450" indent="-171450">
              <a:buFont typeface="Arial" panose="020B0604020202020204" pitchFamily="34" charset="0"/>
              <a:buChar char="•"/>
            </a:pPr>
            <a:r>
              <a:rPr lang="en-AU" dirty="0"/>
              <a:t> Link the card to the Congregation or Faith Community using:</a:t>
            </a:r>
          </a:p>
          <a:p>
            <a:pPr marL="628650" lvl="1" indent="-171450">
              <a:buFont typeface="Arial" panose="020B0604020202020204" pitchFamily="34" charset="0"/>
              <a:buChar char="•"/>
            </a:pPr>
            <a:r>
              <a:rPr lang="en-AU" dirty="0"/>
              <a:t>Blue Card Organisation Portal, or</a:t>
            </a:r>
          </a:p>
          <a:p>
            <a:pPr marL="628650" lvl="1" indent="-171450">
              <a:buFont typeface="Arial" panose="020B0604020202020204" pitchFamily="34" charset="0"/>
              <a:buChar char="•"/>
            </a:pPr>
            <a:r>
              <a:rPr lang="en-AU" dirty="0"/>
              <a:t>A form, and wait for confirmation that it has been processed. </a:t>
            </a:r>
          </a:p>
          <a:p>
            <a:pPr marL="0" lv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If a </a:t>
            </a:r>
            <a:r>
              <a:rPr lang="en-AU" b="1" dirty="0"/>
              <a:t>Card</a:t>
            </a:r>
            <a:r>
              <a:rPr lang="en-AU" dirty="0"/>
              <a:t> is required for the role, the applicant cannot commence until the card is linked.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800" kern="100" dirty="0">
              <a:solidFill>
                <a:srgbClr val="D57428"/>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kern="100" dirty="0">
                <a:solidFill>
                  <a:srgbClr val="D57428"/>
                </a:solidFill>
                <a:effectLst/>
                <a:latin typeface="Calibri" panose="020F0502020204030204" pitchFamily="34" charset="0"/>
                <a:ea typeface="Yu Mincho" panose="02020400000000000000" pitchFamily="18" charset="-128"/>
                <a:cs typeface="Times New Roman" panose="02020603050405020304" pitchFamily="18" charset="0"/>
              </a:rPr>
              <a:t>[There is no </a:t>
            </a:r>
            <a:r>
              <a:rPr lang="en-AU" sz="1800" kern="100" dirty="0">
                <a:solidFill>
                  <a:srgbClr val="D57428"/>
                </a:solidFill>
                <a:effectLst/>
                <a:latin typeface="Calibri" panose="020F0502020204030204" pitchFamily="34" charset="0"/>
                <a:ea typeface="Yu Mincho" panose="02020400000000000000" pitchFamily="18" charset="-128"/>
                <a:cs typeface="Calibri" panose="020F0502020204030204" pitchFamily="34" charset="0"/>
                <a:sym typeface="Wingdings" panose="05000000000000000000" pitchFamily="2" charset="2"/>
              </a:rPr>
              <a:t></a:t>
            </a:r>
            <a:r>
              <a:rPr lang="en-AU" sz="1800" kern="100" dirty="0">
                <a:solidFill>
                  <a:srgbClr val="D57428"/>
                </a:solidFill>
                <a:effectLst/>
                <a:latin typeface="Calibri" panose="020F0502020204030204" pitchFamily="34" charset="0"/>
                <a:ea typeface="Yu Mincho" panose="02020400000000000000" pitchFamily="18" charset="-128"/>
                <a:cs typeface="Times New Roman" panose="02020603050405020304" pitchFamily="18" charset="0"/>
              </a:rPr>
              <a:t> alternative]</a:t>
            </a:r>
            <a:endParaRPr lang="en-AU" sz="1800" kern="100" dirty="0">
              <a:effectLst/>
              <a:latin typeface="Aptos" panose="020B0004020202020204" pitchFamily="34" charset="0"/>
              <a:ea typeface="Yu Mincho" panose="02020400000000000000" pitchFamily="18" charset="-128"/>
              <a:cs typeface="Times New Roman" panose="02020603050405020304" pitchFamily="18" charset="0"/>
            </a:endParaRPr>
          </a:p>
          <a:p>
            <a:pPr marL="0" lv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354D30FD-6E0D-60BC-F74A-93F1833CECFA}"/>
              </a:ext>
            </a:extLst>
          </p:cNvPr>
          <p:cNvSpPr>
            <a:spLocks noGrp="1"/>
          </p:cNvSpPr>
          <p:nvPr>
            <p:ph type="sldNum" sz="quarter" idx="5"/>
          </p:nvPr>
        </p:nvSpPr>
        <p:spPr/>
        <p:txBody>
          <a:bodyPr/>
          <a:lstStyle/>
          <a:p>
            <a:fld id="{A7D3761C-B494-47A9-B941-D2E928C81028}" type="slidenum">
              <a:rPr lang="en-AU" smtClean="0"/>
              <a:t>29</a:t>
            </a:fld>
            <a:endParaRPr lang="en-AU"/>
          </a:p>
        </p:txBody>
      </p:sp>
    </p:spTree>
    <p:extLst>
      <p:ext uri="{BB962C8B-B14F-4D97-AF65-F5344CB8AC3E}">
        <p14:creationId xmlns:p14="http://schemas.microsoft.com/office/powerpoint/2010/main" val="193223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a:t>This module focuses on Safe People and Safe Behaviour. </a:t>
            </a:r>
          </a:p>
        </p:txBody>
      </p:sp>
      <p:sp>
        <p:nvSpPr>
          <p:cNvPr id="4" name="Slide Number Placeholder 3"/>
          <p:cNvSpPr>
            <a:spLocks noGrp="1"/>
          </p:cNvSpPr>
          <p:nvPr>
            <p:ph type="sldNum" sz="quarter" idx="5"/>
          </p:nvPr>
        </p:nvSpPr>
        <p:spPr/>
        <p:txBody>
          <a:bodyPr/>
          <a:lstStyle/>
          <a:p>
            <a:fld id="{A7D3761C-B494-47A9-B941-D2E928C81028}" type="slidenum">
              <a:rPr lang="en-AU" smtClean="0"/>
              <a:t>3</a:t>
            </a:fld>
            <a:endParaRPr lang="en-AU"/>
          </a:p>
        </p:txBody>
      </p:sp>
    </p:spTree>
    <p:extLst>
      <p:ext uri="{BB962C8B-B14F-4D97-AF65-F5344CB8AC3E}">
        <p14:creationId xmlns:p14="http://schemas.microsoft.com/office/powerpoint/2010/main" val="4257554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90449-F307-2D4A-B382-D0481067E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36DF5-6C3F-0909-7246-823B2CB54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BA179-C9E4-396D-D5E7-F9AE8A78DA35}"/>
              </a:ext>
            </a:extLst>
          </p:cNvPr>
          <p:cNvSpPr>
            <a:spLocks noGrp="1"/>
          </p:cNvSpPr>
          <p:nvPr>
            <p:ph type="body" idx="1"/>
          </p:nvPr>
        </p:nvSpPr>
        <p:spPr/>
        <p:txBody>
          <a:bodyPr/>
          <a:lstStyle/>
          <a:p>
            <a:r>
              <a:rPr lang="en-AU" dirty="0"/>
              <a:t>Step 7.</a:t>
            </a:r>
          </a:p>
          <a:p>
            <a:r>
              <a:rPr lang="en-AU" dirty="0"/>
              <a:t>To help the applicant understand the Safe Church culture, they must complete the </a:t>
            </a:r>
            <a:r>
              <a:rPr lang="en-AU" b="1" dirty="0"/>
              <a:t>Safe Church training </a:t>
            </a:r>
            <a:r>
              <a:rPr lang="en-AU" b="0" dirty="0"/>
              <a:t>modules required</a:t>
            </a:r>
            <a:r>
              <a:rPr lang="en-AU" b="1" dirty="0"/>
              <a:t> </a:t>
            </a:r>
            <a:r>
              <a:rPr lang="en-AU" dirty="0"/>
              <a:t>for their role as outlined in the matrix. This training can be completed in person at the next training session, or online using the video and quiz resources on the Hub. </a:t>
            </a:r>
          </a:p>
          <a:p>
            <a:endParaRPr lang="en-AU" dirty="0"/>
          </a:p>
        </p:txBody>
      </p:sp>
      <p:sp>
        <p:nvSpPr>
          <p:cNvPr id="4" name="Slide Number Placeholder 3">
            <a:extLst>
              <a:ext uri="{FF2B5EF4-FFF2-40B4-BE49-F238E27FC236}">
                <a16:creationId xmlns:a16="http://schemas.microsoft.com/office/drawing/2014/main" id="{0288F59E-BB34-C621-DA5A-A0D65A2FFF27}"/>
              </a:ext>
            </a:extLst>
          </p:cNvPr>
          <p:cNvSpPr>
            <a:spLocks noGrp="1"/>
          </p:cNvSpPr>
          <p:nvPr>
            <p:ph type="sldNum" sz="quarter" idx="5"/>
          </p:nvPr>
        </p:nvSpPr>
        <p:spPr/>
        <p:txBody>
          <a:bodyPr/>
          <a:lstStyle/>
          <a:p>
            <a:fld id="{A7D3761C-B494-47A9-B941-D2E928C81028}" type="slidenum">
              <a:rPr lang="en-AU" smtClean="0"/>
              <a:t>30</a:t>
            </a:fld>
            <a:endParaRPr lang="en-AU"/>
          </a:p>
        </p:txBody>
      </p:sp>
    </p:spTree>
    <p:extLst>
      <p:ext uri="{BB962C8B-B14F-4D97-AF65-F5344CB8AC3E}">
        <p14:creationId xmlns:p14="http://schemas.microsoft.com/office/powerpoint/2010/main" val="1857938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9296E-E6A2-7558-7E20-DB1D25146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E1C3C-1122-D533-7D1D-0060904E5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3E74A-1309-5F67-E864-D45E5783EFB6}"/>
              </a:ext>
            </a:extLst>
          </p:cNvPr>
          <p:cNvSpPr>
            <a:spLocks noGrp="1"/>
          </p:cNvSpPr>
          <p:nvPr>
            <p:ph type="body" idx="1"/>
          </p:nvPr>
        </p:nvSpPr>
        <p:spPr/>
        <p:txBody>
          <a:bodyPr/>
          <a:lstStyle/>
          <a:p>
            <a:r>
              <a:rPr lang="en-AU" dirty="0"/>
              <a:t>Step 8.</a:t>
            </a:r>
          </a:p>
          <a:p>
            <a:r>
              <a:rPr lang="en-AU" b="1" dirty="0"/>
              <a:t>Document retention </a:t>
            </a:r>
            <a:r>
              <a:rPr lang="en-AU" dirty="0"/>
              <a:t>is important for legislative requirements. </a:t>
            </a:r>
          </a:p>
          <a:p>
            <a:r>
              <a:rPr lang="en-AU" dirty="0">
                <a:sym typeface="Wingdings" panose="05000000000000000000" pitchFamily="2" charset="2"/>
              </a:rPr>
              <a:t> -Best practice is to update the Register of Workers during the application process. </a:t>
            </a:r>
          </a:p>
          <a:p>
            <a:r>
              <a:rPr lang="en-AU" dirty="0">
                <a:sym typeface="Wingdings" panose="05000000000000000000" pitchFamily="2" charset="2"/>
              </a:rPr>
              <a:t>       - Store documents securely and confidentially. A reminder that child-related documents such as Blue Card notices must be retained for 70 years. </a:t>
            </a:r>
            <a:endParaRPr lang="en-AU" dirty="0"/>
          </a:p>
          <a:p>
            <a:endParaRPr lang="en-AU" dirty="0"/>
          </a:p>
        </p:txBody>
      </p:sp>
      <p:sp>
        <p:nvSpPr>
          <p:cNvPr id="4" name="Slide Number Placeholder 3">
            <a:extLst>
              <a:ext uri="{FF2B5EF4-FFF2-40B4-BE49-F238E27FC236}">
                <a16:creationId xmlns:a16="http://schemas.microsoft.com/office/drawing/2014/main" id="{E644C12D-5730-CF2D-9D63-F1799E7215A1}"/>
              </a:ext>
            </a:extLst>
          </p:cNvPr>
          <p:cNvSpPr>
            <a:spLocks noGrp="1"/>
          </p:cNvSpPr>
          <p:nvPr>
            <p:ph type="sldNum" sz="quarter" idx="5"/>
          </p:nvPr>
        </p:nvSpPr>
        <p:spPr/>
        <p:txBody>
          <a:bodyPr/>
          <a:lstStyle/>
          <a:p>
            <a:fld id="{A7D3761C-B494-47A9-B941-D2E928C81028}" type="slidenum">
              <a:rPr lang="en-AU" smtClean="0"/>
              <a:t>31</a:t>
            </a:fld>
            <a:endParaRPr lang="en-AU"/>
          </a:p>
        </p:txBody>
      </p:sp>
    </p:spTree>
    <p:extLst>
      <p:ext uri="{BB962C8B-B14F-4D97-AF65-F5344CB8AC3E}">
        <p14:creationId xmlns:p14="http://schemas.microsoft.com/office/powerpoint/2010/main" val="1713541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9D58B-F232-1383-2328-9B6E0D9FD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78103-7ECC-E0A0-2F5E-91ACF3053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07092-0439-D4A7-03C1-B624FC9F3B45}"/>
              </a:ext>
            </a:extLst>
          </p:cNvPr>
          <p:cNvSpPr>
            <a:spLocks noGrp="1"/>
          </p:cNvSpPr>
          <p:nvPr>
            <p:ph type="body" idx="1"/>
          </p:nvPr>
        </p:nvSpPr>
        <p:spPr/>
        <p:txBody>
          <a:bodyPr/>
          <a:lstStyle/>
          <a:p>
            <a:r>
              <a:rPr lang="en-AU" dirty="0"/>
              <a:t>Step 9.</a:t>
            </a:r>
          </a:p>
          <a:p>
            <a:r>
              <a:rPr lang="en-AU" dirty="0"/>
              <a:t>Once all training is complete, the Statement of Personal Commitment is signed and if applicable Blue card linked, you can let the applicant know that all steps are complete, and they can </a:t>
            </a:r>
            <a:r>
              <a:rPr lang="en-AU" b="1" dirty="0"/>
              <a:t>begin volunteering in this role</a:t>
            </a:r>
            <a:r>
              <a:rPr lang="en-AU" dirty="0"/>
              <a:t>. </a:t>
            </a:r>
          </a:p>
          <a:p>
            <a:endParaRPr lang="en-AU" dirty="0"/>
          </a:p>
          <a:p>
            <a:r>
              <a:rPr lang="en-AU" dirty="0"/>
              <a:t>Ongoing support should be provided, which is outlined in the next section. </a:t>
            </a:r>
          </a:p>
        </p:txBody>
      </p:sp>
      <p:sp>
        <p:nvSpPr>
          <p:cNvPr id="4" name="Slide Number Placeholder 3">
            <a:extLst>
              <a:ext uri="{FF2B5EF4-FFF2-40B4-BE49-F238E27FC236}">
                <a16:creationId xmlns:a16="http://schemas.microsoft.com/office/drawing/2014/main" id="{F475F074-418E-825B-1CF8-E8850C5D826B}"/>
              </a:ext>
            </a:extLst>
          </p:cNvPr>
          <p:cNvSpPr>
            <a:spLocks noGrp="1"/>
          </p:cNvSpPr>
          <p:nvPr>
            <p:ph type="sldNum" sz="quarter" idx="5"/>
          </p:nvPr>
        </p:nvSpPr>
        <p:spPr/>
        <p:txBody>
          <a:bodyPr/>
          <a:lstStyle/>
          <a:p>
            <a:fld id="{A7D3761C-B494-47A9-B941-D2E928C81028}" type="slidenum">
              <a:rPr lang="en-AU" smtClean="0"/>
              <a:t>32</a:t>
            </a:fld>
            <a:endParaRPr lang="en-AU"/>
          </a:p>
        </p:txBody>
      </p:sp>
    </p:spTree>
    <p:extLst>
      <p:ext uri="{BB962C8B-B14F-4D97-AF65-F5344CB8AC3E}">
        <p14:creationId xmlns:p14="http://schemas.microsoft.com/office/powerpoint/2010/main" val="1845864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pause and reflect.  </a:t>
            </a:r>
          </a:p>
          <a:p>
            <a:endParaRPr lang="en-AU" dirty="0"/>
          </a:p>
          <a:p>
            <a:r>
              <a:rPr lang="en-AU" b="1" dirty="0"/>
              <a:t>Consider: for the selection, screening and approval process:</a:t>
            </a:r>
          </a:p>
          <a:p>
            <a:pPr marL="171450" indent="-171450">
              <a:buFont typeface="Arial" panose="020B0604020202020204" pitchFamily="34" charset="0"/>
              <a:buChar char="•"/>
            </a:pPr>
            <a:r>
              <a:rPr lang="en-AU" b="1" dirty="0"/>
              <a:t>What are the </a:t>
            </a:r>
            <a:r>
              <a:rPr lang="en-AU" b="1" u="sng" dirty="0"/>
              <a:t>benefits</a:t>
            </a:r>
            <a:r>
              <a:rPr lang="en-AU" b="1" dirty="0"/>
              <a:t>? </a:t>
            </a:r>
          </a:p>
          <a:p>
            <a:pPr marL="171450" indent="-171450">
              <a:buFont typeface="Arial" panose="020B0604020202020204" pitchFamily="34" charset="0"/>
              <a:buChar char="•"/>
            </a:pPr>
            <a:r>
              <a:rPr lang="en-AU" b="1" dirty="0"/>
              <a:t>What are some </a:t>
            </a:r>
            <a:r>
              <a:rPr lang="en-AU" b="1" u="sng" dirty="0"/>
              <a:t>challenges</a:t>
            </a:r>
            <a:r>
              <a:rPr lang="en-AU" b="1" dirty="0"/>
              <a:t>?</a:t>
            </a:r>
          </a:p>
          <a:p>
            <a:pPr marL="171450" indent="-171450">
              <a:buFont typeface="Arial" panose="020B0604020202020204" pitchFamily="34" charset="0"/>
              <a:buChar char="•"/>
            </a:pPr>
            <a:r>
              <a:rPr lang="en-AU" b="1" dirty="0"/>
              <a:t>What </a:t>
            </a:r>
            <a:r>
              <a:rPr lang="en-AU" b="1" u="sng" dirty="0"/>
              <a:t>changes</a:t>
            </a:r>
            <a:r>
              <a:rPr lang="en-AU" b="1" dirty="0"/>
              <a:t> (if any) could be made to your current process? </a:t>
            </a:r>
          </a:p>
          <a:p>
            <a:endParaRPr lang="en-AU" dirty="0"/>
          </a:p>
          <a:p>
            <a:r>
              <a:rPr lang="en-AU" dirty="0"/>
              <a:t>Take 2 minutes to share with the person next to you one benefit, one challenge and one change. </a:t>
            </a:r>
          </a:p>
          <a:p>
            <a:endParaRPr lang="en-AU" dirty="0"/>
          </a:p>
          <a:p>
            <a:r>
              <a:rPr lang="en-AU" dirty="0"/>
              <a:t>[Optional to take a short break before going into the next section]</a:t>
            </a:r>
          </a:p>
        </p:txBody>
      </p:sp>
      <p:sp>
        <p:nvSpPr>
          <p:cNvPr id="4" name="Slide Number Placeholder 3"/>
          <p:cNvSpPr>
            <a:spLocks noGrp="1"/>
          </p:cNvSpPr>
          <p:nvPr>
            <p:ph type="sldNum" sz="quarter" idx="5"/>
          </p:nvPr>
        </p:nvSpPr>
        <p:spPr/>
        <p:txBody>
          <a:bodyPr/>
          <a:lstStyle/>
          <a:p>
            <a:fld id="{A7D3761C-B494-47A9-B941-D2E928C81028}" type="slidenum">
              <a:rPr lang="en-AU" smtClean="0"/>
              <a:t>33</a:t>
            </a:fld>
            <a:endParaRPr lang="en-AU"/>
          </a:p>
        </p:txBody>
      </p:sp>
    </p:spTree>
    <p:extLst>
      <p:ext uri="{BB962C8B-B14F-4D97-AF65-F5344CB8AC3E}">
        <p14:creationId xmlns:p14="http://schemas.microsoft.com/office/powerpoint/2010/main" val="3226200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55632-F205-0F51-CF91-F8D19D8DD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D1EEA-E0B0-F105-4C55-7E491FDF9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BD3D4-EAE1-BB45-D139-587BE6D1B967}"/>
              </a:ext>
            </a:extLst>
          </p:cNvPr>
          <p:cNvSpPr>
            <a:spLocks noGrp="1"/>
          </p:cNvSpPr>
          <p:nvPr>
            <p:ph type="body" idx="1"/>
          </p:nvPr>
        </p:nvSpPr>
        <p:spPr/>
        <p:txBody>
          <a:bodyPr/>
          <a:lstStyle/>
          <a:p>
            <a:r>
              <a:rPr lang="en-AU" dirty="0"/>
              <a:t>People who feel supported and valued in their roles are more likely to contribute to a culture of shared guardianship because they:</a:t>
            </a:r>
          </a:p>
          <a:p>
            <a:pPr marL="171450" indent="-171450">
              <a:buFont typeface="Arial" panose="020B0604020202020204" pitchFamily="34" charset="0"/>
              <a:buChar char="•"/>
            </a:pPr>
            <a:r>
              <a:rPr lang="en-AU" dirty="0"/>
              <a:t>Understand what is expected of them.</a:t>
            </a:r>
          </a:p>
          <a:p>
            <a:pPr marL="171450" indent="-171450">
              <a:buFont typeface="Arial" panose="020B0604020202020204" pitchFamily="34" charset="0"/>
              <a:buChar char="•"/>
            </a:pPr>
            <a:r>
              <a:rPr lang="en-AU" dirty="0"/>
              <a:t>Are in roles that suit their abilities.</a:t>
            </a:r>
          </a:p>
          <a:p>
            <a:pPr marL="171450" indent="-171450">
              <a:buFont typeface="Arial" panose="020B0604020202020204" pitchFamily="34" charset="0"/>
              <a:buChar char="•"/>
            </a:pPr>
            <a:r>
              <a:rPr lang="en-AU" dirty="0"/>
              <a:t>Contribute to our culture positively through values, attitudes and conduct. </a:t>
            </a:r>
          </a:p>
          <a:p>
            <a:pPr marL="171450" indent="-171450">
              <a:buFont typeface="Arial" panose="020B0604020202020204" pitchFamily="34" charset="0"/>
              <a:buChar char="•"/>
            </a:pPr>
            <a:r>
              <a:rPr lang="en-AU" dirty="0"/>
              <a:t>Can recognise and respond well when something is concerning or reportable. </a:t>
            </a:r>
          </a:p>
          <a:p>
            <a:endParaRPr lang="en-AU" dirty="0"/>
          </a:p>
          <a:p>
            <a:r>
              <a:rPr lang="en-AU" dirty="0"/>
              <a:t>By actively monitoring, supporting and engaging with volunteers, together we continue to strengthen the desired culture. </a:t>
            </a:r>
          </a:p>
        </p:txBody>
      </p:sp>
      <p:sp>
        <p:nvSpPr>
          <p:cNvPr id="4" name="Slide Number Placeholder 3">
            <a:extLst>
              <a:ext uri="{FF2B5EF4-FFF2-40B4-BE49-F238E27FC236}">
                <a16:creationId xmlns:a16="http://schemas.microsoft.com/office/drawing/2014/main" id="{94922B6E-23C0-55E2-69BD-04C40B38B2D1}"/>
              </a:ext>
            </a:extLst>
          </p:cNvPr>
          <p:cNvSpPr>
            <a:spLocks noGrp="1"/>
          </p:cNvSpPr>
          <p:nvPr>
            <p:ph type="sldNum" sz="quarter" idx="5"/>
          </p:nvPr>
        </p:nvSpPr>
        <p:spPr/>
        <p:txBody>
          <a:bodyPr/>
          <a:lstStyle/>
          <a:p>
            <a:fld id="{A7D3761C-B494-47A9-B941-D2E928C81028}" type="slidenum">
              <a:rPr lang="en-AU" smtClean="0"/>
              <a:t>34</a:t>
            </a:fld>
            <a:endParaRPr lang="en-AU"/>
          </a:p>
        </p:txBody>
      </p:sp>
    </p:spTree>
    <p:extLst>
      <p:ext uri="{BB962C8B-B14F-4D97-AF65-F5344CB8AC3E}">
        <p14:creationId xmlns:p14="http://schemas.microsoft.com/office/powerpoint/2010/main" val="783847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4E39C-ACE2-68B6-304E-A8BF7DE3F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CF6C6-0046-828D-B14C-4D25B1803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3B854-435B-7069-1024-A06BD9E78618}"/>
              </a:ext>
            </a:extLst>
          </p:cNvPr>
          <p:cNvSpPr>
            <a:spLocks noGrp="1"/>
          </p:cNvSpPr>
          <p:nvPr>
            <p:ph type="body" idx="1"/>
          </p:nvPr>
        </p:nvSpPr>
        <p:spPr/>
        <p:txBody>
          <a:bodyPr/>
          <a:lstStyle/>
          <a:p>
            <a:r>
              <a:rPr lang="en-AU" dirty="0"/>
              <a:t>This is an overview of the </a:t>
            </a:r>
            <a:r>
              <a:rPr lang="en-AU" b="1" dirty="0"/>
              <a:t>ongoing process for all volunteers </a:t>
            </a:r>
            <a:r>
              <a:rPr lang="en-AU" dirty="0"/>
              <a:t>where we emphasise the importance of:</a:t>
            </a:r>
          </a:p>
          <a:p>
            <a:pPr marL="171450" indent="-171450">
              <a:buFont typeface="Arial" panose="020B0604020202020204" pitchFamily="34" charset="0"/>
              <a:buChar char="•"/>
            </a:pPr>
            <a:r>
              <a:rPr lang="en-AU" dirty="0"/>
              <a:t>New Starter Check-in for new volunteers or those who are starting new roles.</a:t>
            </a:r>
          </a:p>
          <a:p>
            <a:pPr marL="171450" indent="-171450">
              <a:buFont typeface="Arial" panose="020B0604020202020204" pitchFamily="34" charset="0"/>
              <a:buChar char="•"/>
            </a:pPr>
            <a:r>
              <a:rPr lang="en-AU" dirty="0"/>
              <a:t>Annual Well-being Check-in.</a:t>
            </a:r>
          </a:p>
          <a:p>
            <a:pPr marL="171450" indent="-171450">
              <a:buFont typeface="Arial" panose="020B0604020202020204" pitchFamily="34" charset="0"/>
              <a:buChar char="•"/>
            </a:pPr>
            <a:r>
              <a:rPr lang="en-AU" dirty="0"/>
              <a:t>Regular Recognition.</a:t>
            </a:r>
          </a:p>
          <a:p>
            <a:pPr marL="171450" indent="-171450">
              <a:buFont typeface="Arial" panose="020B0604020202020204" pitchFamily="34" charset="0"/>
              <a:buChar char="•"/>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r>
              <a:rPr lang="en-AU" dirty="0"/>
              <a:t>It is also important to know the resources and strategies available when </a:t>
            </a:r>
            <a:r>
              <a:rPr lang="en-AU" b="1" dirty="0"/>
              <a:t>addressing unacceptable behaviours </a:t>
            </a:r>
            <a:r>
              <a:rPr lang="en-AU" dirty="0"/>
              <a:t>through:</a:t>
            </a:r>
          </a:p>
          <a:p>
            <a:pPr marL="171450" indent="-171450">
              <a:buFont typeface="Arial" panose="020B0604020202020204" pitchFamily="34" charset="0"/>
              <a:buChar char="•"/>
            </a:pPr>
            <a:r>
              <a:rPr lang="en-AU" dirty="0"/>
              <a:t>Corrective Action.</a:t>
            </a:r>
          </a:p>
          <a:p>
            <a:pPr marL="171450" indent="-171450">
              <a:buFont typeface="Arial" panose="020B0604020202020204" pitchFamily="34" charset="0"/>
              <a:buChar char="•"/>
            </a:pPr>
            <a:r>
              <a:rPr lang="en-AU" dirty="0"/>
              <a:t>The Performance Improvement Process.</a:t>
            </a:r>
          </a:p>
          <a:p>
            <a:pPr marL="171450" indent="-171450">
              <a:buFont typeface="Arial" panose="020B0604020202020204" pitchFamily="34" charset="0"/>
              <a:buChar char="•"/>
            </a:pPr>
            <a:r>
              <a:rPr lang="en-AU" dirty="0"/>
              <a:t>Reporting Obligations.</a:t>
            </a:r>
          </a:p>
        </p:txBody>
      </p:sp>
      <p:sp>
        <p:nvSpPr>
          <p:cNvPr id="4" name="Slide Number Placeholder 3">
            <a:extLst>
              <a:ext uri="{FF2B5EF4-FFF2-40B4-BE49-F238E27FC236}">
                <a16:creationId xmlns:a16="http://schemas.microsoft.com/office/drawing/2014/main" id="{3D58CF84-C73A-EA6F-A116-5F11DA2ACC7A}"/>
              </a:ext>
            </a:extLst>
          </p:cNvPr>
          <p:cNvSpPr>
            <a:spLocks noGrp="1"/>
          </p:cNvSpPr>
          <p:nvPr>
            <p:ph type="sldNum" sz="quarter" idx="5"/>
          </p:nvPr>
        </p:nvSpPr>
        <p:spPr/>
        <p:txBody>
          <a:bodyPr/>
          <a:lstStyle/>
          <a:p>
            <a:fld id="{A7D3761C-B494-47A9-B941-D2E928C81028}" type="slidenum">
              <a:rPr lang="en-AU" smtClean="0"/>
              <a:t>35</a:t>
            </a:fld>
            <a:endParaRPr lang="en-AU"/>
          </a:p>
        </p:txBody>
      </p:sp>
    </p:spTree>
    <p:extLst>
      <p:ext uri="{BB962C8B-B14F-4D97-AF65-F5344CB8AC3E}">
        <p14:creationId xmlns:p14="http://schemas.microsoft.com/office/powerpoint/2010/main" val="3112215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BA529-9344-0E09-78ED-2E618C012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F58D9-8B55-BE16-3A6E-85885BC91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3E406-CE08-F91E-1F76-965EAF235262}"/>
              </a:ext>
            </a:extLst>
          </p:cNvPr>
          <p:cNvSpPr>
            <a:spLocks noGrp="1"/>
          </p:cNvSpPr>
          <p:nvPr>
            <p:ph type="body" idx="1"/>
          </p:nvPr>
        </p:nvSpPr>
        <p:spPr/>
        <p:txBody>
          <a:bodyPr/>
          <a:lstStyle/>
          <a:p>
            <a:r>
              <a:rPr lang="en-AU" dirty="0"/>
              <a:t>We will first look at the ongoing volunteer process. </a:t>
            </a:r>
          </a:p>
        </p:txBody>
      </p:sp>
      <p:sp>
        <p:nvSpPr>
          <p:cNvPr id="4" name="Slide Number Placeholder 3">
            <a:extLst>
              <a:ext uri="{FF2B5EF4-FFF2-40B4-BE49-F238E27FC236}">
                <a16:creationId xmlns:a16="http://schemas.microsoft.com/office/drawing/2014/main" id="{8BC00627-55B0-528D-B637-49ECF1867E5B}"/>
              </a:ext>
            </a:extLst>
          </p:cNvPr>
          <p:cNvSpPr>
            <a:spLocks noGrp="1"/>
          </p:cNvSpPr>
          <p:nvPr>
            <p:ph type="sldNum" sz="quarter" idx="5"/>
          </p:nvPr>
        </p:nvSpPr>
        <p:spPr/>
        <p:txBody>
          <a:bodyPr/>
          <a:lstStyle/>
          <a:p>
            <a:fld id="{A7D3761C-B494-47A9-B941-D2E928C81028}" type="slidenum">
              <a:rPr lang="en-AU" smtClean="0"/>
              <a:t>36</a:t>
            </a:fld>
            <a:endParaRPr lang="en-AU"/>
          </a:p>
        </p:txBody>
      </p:sp>
    </p:spTree>
    <p:extLst>
      <p:ext uri="{BB962C8B-B14F-4D97-AF65-F5344CB8AC3E}">
        <p14:creationId xmlns:p14="http://schemas.microsoft.com/office/powerpoint/2010/main" val="1877295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8B922-9512-112A-33FE-BB1137A0C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E494D-3C14-94B9-8C79-7F0925FA7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D835B-CA8B-A09A-0314-9A259924CA56}"/>
              </a:ext>
            </a:extLst>
          </p:cNvPr>
          <p:cNvSpPr>
            <a:spLocks noGrp="1"/>
          </p:cNvSpPr>
          <p:nvPr>
            <p:ph type="body" idx="1"/>
          </p:nvPr>
        </p:nvSpPr>
        <p:spPr/>
        <p:txBody>
          <a:bodyPr/>
          <a:lstStyle/>
          <a:p>
            <a:r>
              <a:rPr lang="en-AU" dirty="0"/>
              <a:t>The New Starter Check-in provides an opportunity to have </a:t>
            </a:r>
            <a:r>
              <a:rPr lang="en-AU" b="0" dirty="0"/>
              <a:t>a two-way conversation </a:t>
            </a:r>
            <a:r>
              <a:rPr lang="en-AU" dirty="0"/>
              <a:t>with a new volunteer to review:</a:t>
            </a:r>
          </a:p>
          <a:p>
            <a:pPr marL="171450" indent="-171450">
              <a:buFont typeface="Arial" panose="020B0604020202020204" pitchFamily="34" charset="0"/>
              <a:buChar char="•"/>
            </a:pPr>
            <a:r>
              <a:rPr lang="en-AU" dirty="0"/>
              <a:t>If they feel welcomed.</a:t>
            </a:r>
          </a:p>
          <a:p>
            <a:pPr marL="171450" indent="-171450">
              <a:buFont typeface="Arial" panose="020B0604020202020204" pitchFamily="34" charset="0"/>
              <a:buChar char="•"/>
            </a:pPr>
            <a:r>
              <a:rPr lang="en-AU" dirty="0"/>
              <a:t>Their connections with their team.</a:t>
            </a:r>
          </a:p>
          <a:p>
            <a:pPr marL="171450" indent="-171450">
              <a:buFont typeface="Arial" panose="020B0604020202020204" pitchFamily="34" charset="0"/>
              <a:buChar char="•"/>
            </a:pPr>
            <a:r>
              <a:rPr lang="en-AU" dirty="0"/>
              <a:t>If they know what is expected in their role.</a:t>
            </a:r>
          </a:p>
          <a:p>
            <a:pPr marL="171450" indent="-171450">
              <a:buFont typeface="Arial" panose="020B0604020202020204" pitchFamily="34" charset="0"/>
              <a:buChar char="•"/>
            </a:pPr>
            <a:r>
              <a:rPr lang="en-AU" dirty="0"/>
              <a:t>Information or support they may need.</a:t>
            </a:r>
          </a:p>
          <a:p>
            <a:pPr marL="0" indent="0">
              <a:buFont typeface="Arial" panose="020B0604020202020204" pitchFamily="34" charset="0"/>
              <a:buNone/>
            </a:pPr>
            <a:r>
              <a:rPr lang="en-AU" dirty="0"/>
              <a:t>This is one way we can care about the wellbeing of volunteers and check to see how they are settling into their role. </a:t>
            </a:r>
          </a:p>
          <a:p>
            <a:endParaRPr lang="en-AU" dirty="0"/>
          </a:p>
          <a:p>
            <a:r>
              <a:rPr lang="en-AU" dirty="0">
                <a:sym typeface="Wingdings" panose="05000000000000000000" pitchFamily="2" charset="2"/>
              </a:rPr>
              <a:t> Best practice is a formal check-in 4-6 weeks after starting new role, noting responses to key questions in the form. </a:t>
            </a:r>
          </a:p>
          <a:p>
            <a:endParaRPr lang="en-AU" dirty="0"/>
          </a:p>
          <a:p>
            <a:r>
              <a:rPr lang="en-AU" dirty="0">
                <a:sym typeface="Wingdings" panose="05000000000000000000" pitchFamily="2" charset="2"/>
              </a:rPr>
              <a:t> </a:t>
            </a:r>
            <a:r>
              <a:rPr lang="en-AU" dirty="0"/>
              <a:t>Alternatively, have an intentional conversation with the new volunteer. </a:t>
            </a:r>
          </a:p>
        </p:txBody>
      </p:sp>
      <p:sp>
        <p:nvSpPr>
          <p:cNvPr id="4" name="Slide Number Placeholder 3">
            <a:extLst>
              <a:ext uri="{FF2B5EF4-FFF2-40B4-BE49-F238E27FC236}">
                <a16:creationId xmlns:a16="http://schemas.microsoft.com/office/drawing/2014/main" id="{BC0C09F0-259E-3A32-5A0D-B1D089B41022}"/>
              </a:ext>
            </a:extLst>
          </p:cNvPr>
          <p:cNvSpPr>
            <a:spLocks noGrp="1"/>
          </p:cNvSpPr>
          <p:nvPr>
            <p:ph type="sldNum" sz="quarter" idx="5"/>
          </p:nvPr>
        </p:nvSpPr>
        <p:spPr/>
        <p:txBody>
          <a:bodyPr/>
          <a:lstStyle/>
          <a:p>
            <a:fld id="{A7D3761C-B494-47A9-B941-D2E928C81028}" type="slidenum">
              <a:rPr lang="en-AU" smtClean="0"/>
              <a:t>37</a:t>
            </a:fld>
            <a:endParaRPr lang="en-AU"/>
          </a:p>
        </p:txBody>
      </p:sp>
    </p:spTree>
    <p:extLst>
      <p:ext uri="{BB962C8B-B14F-4D97-AF65-F5344CB8AC3E}">
        <p14:creationId xmlns:p14="http://schemas.microsoft.com/office/powerpoint/2010/main" val="1583019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58BD-CBA4-411E-0038-42A33240B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26F0D-4C83-D932-D239-D8CFF07E8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4CA71-D0DE-440F-AE11-6099AA8306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Arial" panose="020B0604020202020204" pitchFamily="34" charset="0"/>
              </a:rPr>
              <a:t>The </a:t>
            </a:r>
            <a:r>
              <a:rPr lang="en-AU" sz="1800" b="1" dirty="0">
                <a:effectLst/>
                <a:latin typeface="Calibri" panose="020F0502020204030204" pitchFamily="34" charset="0"/>
                <a:ea typeface="Calibri" panose="020F0502020204030204" pitchFamily="34" charset="0"/>
                <a:cs typeface="Arial" panose="020B0604020202020204" pitchFamily="34" charset="0"/>
              </a:rPr>
              <a:t>Annual wellbeing check-in </a:t>
            </a:r>
            <a:r>
              <a:rPr lang="en-AU" sz="1800" dirty="0">
                <a:effectLst/>
                <a:latin typeface="Calibri" panose="020F0502020204030204" pitchFamily="34" charset="0"/>
                <a:ea typeface="Calibri" panose="020F0502020204030204" pitchFamily="34" charset="0"/>
                <a:cs typeface="Arial" panose="020B0604020202020204" pitchFamily="34" charset="0"/>
              </a:rPr>
              <a:t>and feedback process is intended as a </a:t>
            </a:r>
            <a:r>
              <a:rPr lang="en-AU" sz="1800" b="1" dirty="0">
                <a:effectLst/>
                <a:latin typeface="Calibri" panose="020F0502020204030204" pitchFamily="34" charset="0"/>
                <a:ea typeface="Calibri" panose="020F0502020204030204" pitchFamily="34" charset="0"/>
                <a:cs typeface="Arial" panose="020B0604020202020204" pitchFamily="34" charset="0"/>
              </a:rPr>
              <a:t>two-way conversation</a:t>
            </a:r>
            <a:r>
              <a:rPr lang="en-AU" sz="1800" dirty="0">
                <a:effectLst/>
                <a:latin typeface="Calibri" panose="020F0502020204030204" pitchFamily="34" charset="0"/>
                <a:ea typeface="Calibri" panose="020F0502020204030204" pitchFamily="34" charset="0"/>
                <a:cs typeface="Arial" panose="020B0604020202020204" pitchFamily="34" charset="0"/>
              </a:rPr>
              <a:t>, intentionally seek insights into: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cs typeface="Arial" panose="020B0604020202020204" pitchFamily="34" charset="0"/>
              </a:rPr>
              <a:t>The wellbeing of volunteers.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cs typeface="Arial" panose="020B0604020202020204" pitchFamily="34" charset="0"/>
              </a:rPr>
              <a:t>If volunteers are fulfilling their potential, or if there are opportunities for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cs typeface="Arial" panose="020B0604020202020204" pitchFamily="34" charset="0"/>
              </a:rPr>
              <a:t>Questions or concerns volunteers may have.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cs typeface="Arial" panose="020B0604020202020204" pitchFamily="34" charset="0"/>
              </a:rPr>
              <a:t>Volunteers’ understanding of the Church’s mission and values, acceptable behaviours, and their part in fostering a Safe Church culture.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Arial" panose="020B0604020202020204" pitchFamily="34" charset="0"/>
              </a:rPr>
              <a:t>It also provides an opportunity for a leader to provide and receive feedback with a volunteer in their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Arial" panose="020B0604020202020204" pitchFamily="34" charset="0"/>
              </a:rPr>
              <a:t>[Continued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7C062324-D612-10C0-535F-40628A036314}"/>
              </a:ext>
            </a:extLst>
          </p:cNvPr>
          <p:cNvSpPr>
            <a:spLocks noGrp="1"/>
          </p:cNvSpPr>
          <p:nvPr>
            <p:ph type="sldNum" sz="quarter" idx="5"/>
          </p:nvPr>
        </p:nvSpPr>
        <p:spPr/>
        <p:txBody>
          <a:bodyPr/>
          <a:lstStyle/>
          <a:p>
            <a:fld id="{A7D3761C-B494-47A9-B941-D2E928C81028}" type="slidenum">
              <a:rPr lang="en-AU" smtClean="0"/>
              <a:t>38</a:t>
            </a:fld>
            <a:endParaRPr lang="en-AU"/>
          </a:p>
        </p:txBody>
      </p:sp>
    </p:spTree>
    <p:extLst>
      <p:ext uri="{BB962C8B-B14F-4D97-AF65-F5344CB8AC3E}">
        <p14:creationId xmlns:p14="http://schemas.microsoft.com/office/powerpoint/2010/main" val="2727312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6E1AD-B843-E095-8050-2C6009FE6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9097D-E891-8859-9E88-E059518B7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7036A-3DA3-9E05-7952-F914C8085B51}"/>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a:ea typeface="Calibri"/>
                <a:cs typeface="Calibri"/>
              </a:rPr>
              <a:t>It can be formal (with guiding questions) or informal.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a:ea typeface="Calibri"/>
                <a:cs typeface="Calibri"/>
              </a:rPr>
              <a:t>Individual (such as a leader checking in with each member of their team) or a wider group. Some churches hold a special morning tea, celebration during volunteer’s week, or catch up at the beginning of each year.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a:ea typeface="Calibri"/>
                <a:cs typeface="Calibri"/>
              </a:rPr>
              <a:t>It’s a chance to gain feedback about their experiences – positive and negative.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a:ea typeface="Calibri"/>
                <a:cs typeface="Calibri"/>
              </a:rPr>
              <a:t>You might like to take the time to create a shared plan for the next 12 months, including aspirations or improvements. </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CF0CCAC7-4DF9-F6A8-8726-29FF96B2BF6C}"/>
              </a:ext>
            </a:extLst>
          </p:cNvPr>
          <p:cNvSpPr>
            <a:spLocks noGrp="1"/>
          </p:cNvSpPr>
          <p:nvPr>
            <p:ph type="sldNum" sz="quarter" idx="5"/>
          </p:nvPr>
        </p:nvSpPr>
        <p:spPr/>
        <p:txBody>
          <a:bodyPr/>
          <a:lstStyle/>
          <a:p>
            <a:fld id="{A7D3761C-B494-47A9-B941-D2E928C81028}" type="slidenum">
              <a:rPr lang="en-AU" smtClean="0"/>
              <a:t>39</a:t>
            </a:fld>
            <a:endParaRPr lang="en-AU"/>
          </a:p>
        </p:txBody>
      </p:sp>
    </p:spTree>
    <p:extLst>
      <p:ext uri="{BB962C8B-B14F-4D97-AF65-F5344CB8AC3E}">
        <p14:creationId xmlns:p14="http://schemas.microsoft.com/office/powerpoint/2010/main" val="180622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WARNING</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Information includes talk of </a:t>
            </a:r>
            <a:r>
              <a:rPr lang="en-AU" sz="1800" b="1" dirty="0">
                <a:effectLst/>
                <a:latin typeface="Calibri" panose="020F0502020204030204" pitchFamily="34" charset="0"/>
                <a:ea typeface="Calibri" panose="020F0502020204030204" pitchFamily="34" charset="0"/>
                <a:cs typeface="Arial" panose="020B0604020202020204" pitchFamily="34" charset="0"/>
              </a:rPr>
              <a:t>abuse, neglect and grooming</a:t>
            </a:r>
            <a:r>
              <a:rPr lang="en-AU" sz="1800" dirty="0">
                <a:effectLst/>
                <a:latin typeface="Calibri" panose="020F0502020204030204" pitchFamily="34" charset="0"/>
                <a:ea typeface="Calibri" panose="020F0502020204030204" pitchFamily="34" charset="0"/>
                <a:cs typeface="Arial" panose="020B0604020202020204" pitchFamily="34" charset="0"/>
              </a:rPr>
              <a:t>.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It may be </a:t>
            </a:r>
            <a:r>
              <a:rPr lang="en-AU" sz="1800" b="1" dirty="0">
                <a:effectLst/>
                <a:latin typeface="Calibri" panose="020F0502020204030204" pitchFamily="34" charset="0"/>
                <a:ea typeface="Calibri" panose="020F0502020204030204" pitchFamily="34" charset="0"/>
                <a:cs typeface="Arial" panose="020B0604020202020204" pitchFamily="34" charset="0"/>
              </a:rPr>
              <a:t>unsettling, challenging, confronting or distressing</a:t>
            </a:r>
            <a:r>
              <a:rPr lang="en-AU" sz="1800" dirty="0">
                <a:effectLst/>
                <a:latin typeface="Calibri" panose="020F0502020204030204" pitchFamily="34" charset="0"/>
                <a:ea typeface="Calibri" panose="020F0502020204030204" pitchFamily="34" charset="0"/>
                <a:cs typeface="Arial" panose="020B0604020202020204" pitchFamily="34" charset="0"/>
              </a:rPr>
              <a:t>.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It may </a:t>
            </a:r>
            <a:r>
              <a:rPr lang="en-AU" sz="1800" b="1" dirty="0">
                <a:effectLst/>
                <a:latin typeface="Calibri" panose="020F0502020204030204" pitchFamily="34" charset="0"/>
                <a:ea typeface="Calibri" panose="020F0502020204030204" pitchFamily="34" charset="0"/>
                <a:cs typeface="Arial" panose="020B0604020202020204" pitchFamily="34" charset="0"/>
              </a:rPr>
              <a:t>trigger memories, cause flashbacks </a:t>
            </a:r>
            <a:r>
              <a:rPr lang="en-AU" sz="1800" dirty="0">
                <a:effectLst/>
                <a:latin typeface="Calibri" panose="020F0502020204030204" pitchFamily="34" charset="0"/>
                <a:ea typeface="Calibri" panose="020F0502020204030204" pitchFamily="34" charset="0"/>
                <a:cs typeface="Arial" panose="020B0604020202020204" pitchFamily="34" charset="0"/>
              </a:rPr>
              <a:t>or remind you of events you or others have experienced.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It is important you are </a:t>
            </a:r>
            <a:r>
              <a:rPr lang="en-AU" sz="1800" b="1" dirty="0">
                <a:effectLst/>
                <a:latin typeface="Calibri" panose="020F0502020204030204" pitchFamily="34" charset="0"/>
                <a:ea typeface="Calibri" panose="020F0502020204030204" pitchFamily="34" charset="0"/>
                <a:cs typeface="Arial" panose="020B0604020202020204" pitchFamily="34" charset="0"/>
              </a:rPr>
              <a:t>safe</a:t>
            </a:r>
            <a:r>
              <a:rPr lang="en-AU" sz="1800" dirty="0">
                <a:effectLst/>
                <a:latin typeface="Calibri" panose="020F0502020204030204" pitchFamily="34" charset="0"/>
                <a:ea typeface="Calibri" panose="020F0502020204030204" pitchFamily="34" charset="0"/>
                <a:cs typeface="Arial" panose="020B0604020202020204" pitchFamily="34" charset="0"/>
              </a:rPr>
              <a:t> and </a:t>
            </a:r>
            <a:r>
              <a:rPr lang="en-AU" sz="1800" b="1" dirty="0">
                <a:effectLst/>
                <a:latin typeface="Calibri" panose="020F0502020204030204" pitchFamily="34" charset="0"/>
                <a:ea typeface="Calibri" panose="020F0502020204030204" pitchFamily="34" charset="0"/>
                <a:cs typeface="Arial" panose="020B0604020202020204" pitchFamily="34" charset="0"/>
              </a:rPr>
              <a:t>seek support </a:t>
            </a:r>
            <a:r>
              <a:rPr lang="en-AU" sz="1800" dirty="0">
                <a:effectLst/>
                <a:latin typeface="Calibri" panose="020F0502020204030204" pitchFamily="34" charset="0"/>
                <a:ea typeface="Calibri" panose="020F0502020204030204" pitchFamily="34" charset="0"/>
                <a:cs typeface="Arial" panose="020B0604020202020204" pitchFamily="34" charset="0"/>
              </a:rPr>
              <a:t>from someone you trust. </a:t>
            </a: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D3761C-B494-47A9-B941-D2E928C81028}"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9795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50EC-4C77-86B0-7635-8F8540793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E2BDC-4D3C-AC8E-96F6-720C2D189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FED84-89E1-9285-828F-12941B3724BE}"/>
              </a:ext>
            </a:extLst>
          </p:cNvPr>
          <p:cNvSpPr>
            <a:spLocks noGrp="1"/>
          </p:cNvSpPr>
          <p:nvPr>
            <p:ph type="body" idx="1"/>
          </p:nvPr>
        </p:nvSpPr>
        <p:spPr/>
        <p:txBody>
          <a:bodyPr/>
          <a:lstStyle/>
          <a:p>
            <a:r>
              <a:rPr lang="en-AU" dirty="0"/>
              <a:t>It’s important to recognise the ongoing work that people do, affirming their significance as a person as well as their contribution to the Church’s ministry. </a:t>
            </a:r>
          </a:p>
          <a:p>
            <a:endParaRPr lang="en-AU" dirty="0"/>
          </a:p>
          <a:p>
            <a:r>
              <a:rPr lang="en-AU" dirty="0"/>
              <a:t>We encourage you to provide regular, authentic recognition and appreciation such as:</a:t>
            </a:r>
          </a:p>
          <a:p>
            <a:pPr marL="171450" indent="-171450">
              <a:buFont typeface="Arial" panose="020B0604020202020204" pitchFamily="34" charset="0"/>
              <a:buChar char="•"/>
            </a:pPr>
            <a:r>
              <a:rPr lang="en-AU" dirty="0"/>
              <a:t>Before or after events (in a way that does not become routine).</a:t>
            </a:r>
          </a:p>
          <a:p>
            <a:pPr marL="171450" indent="-171450">
              <a:buFont typeface="Arial" panose="020B0604020202020204" pitchFamily="34" charset="0"/>
              <a:buChar char="•"/>
            </a:pPr>
            <a:r>
              <a:rPr lang="en-AU" dirty="0"/>
              <a:t>Identify specific, positive contributions a person made.</a:t>
            </a:r>
          </a:p>
          <a:p>
            <a:pPr marL="171450" indent="-171450">
              <a:buFont typeface="Arial" panose="020B0604020202020204" pitchFamily="34" charset="0"/>
              <a:buChar char="•"/>
            </a:pPr>
            <a:r>
              <a:rPr lang="en-AU" dirty="0"/>
              <a:t>Identify character traits that you appreciate.</a:t>
            </a:r>
          </a:p>
          <a:p>
            <a:pPr marL="171450" indent="-171450">
              <a:buFont typeface="Arial" panose="020B0604020202020204" pitchFamily="34" charset="0"/>
              <a:buChar char="•"/>
            </a:pPr>
            <a:r>
              <a:rPr lang="en-AU" dirty="0"/>
              <a:t>A note or message of thanks.</a:t>
            </a:r>
          </a:p>
          <a:p>
            <a:pPr marL="0" indent="0">
              <a:buFont typeface="Arial" panose="020B0604020202020204" pitchFamily="34" charset="0"/>
              <a:buNone/>
            </a:pPr>
            <a:r>
              <a:rPr lang="en-AU" dirty="0"/>
              <a:t>There are many ways volunteers can be appreciated, especially if we are intentional and specific.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Consider for a moment – </a:t>
            </a:r>
            <a:r>
              <a:rPr lang="en-AU" b="1" dirty="0"/>
              <a:t>Who is someone you could thank? </a:t>
            </a:r>
          </a:p>
          <a:p>
            <a:pPr marL="171450" indent="-171450">
              <a:buFont typeface="Arial" panose="020B0604020202020204" pitchFamily="34" charset="0"/>
              <a:buChar char="•"/>
            </a:pPr>
            <a:endParaRPr lang="en-AU" dirty="0"/>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934F901F-E079-A233-487F-1C5585CA14D9}"/>
              </a:ext>
            </a:extLst>
          </p:cNvPr>
          <p:cNvSpPr>
            <a:spLocks noGrp="1"/>
          </p:cNvSpPr>
          <p:nvPr>
            <p:ph type="sldNum" sz="quarter" idx="5"/>
          </p:nvPr>
        </p:nvSpPr>
        <p:spPr/>
        <p:txBody>
          <a:bodyPr/>
          <a:lstStyle/>
          <a:p>
            <a:fld id="{A7D3761C-B494-47A9-B941-D2E928C81028}" type="slidenum">
              <a:rPr lang="en-AU" smtClean="0"/>
              <a:t>40</a:t>
            </a:fld>
            <a:endParaRPr lang="en-AU"/>
          </a:p>
        </p:txBody>
      </p:sp>
    </p:spTree>
    <p:extLst>
      <p:ext uri="{BB962C8B-B14F-4D97-AF65-F5344CB8AC3E}">
        <p14:creationId xmlns:p14="http://schemas.microsoft.com/office/powerpoint/2010/main" val="1124735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A0EE-34F0-5ED5-506A-92E8E9444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412B5-AE91-2FD5-8403-32D618195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53D3B-47DC-351F-900D-B5D964676191}"/>
              </a:ext>
            </a:extLst>
          </p:cNvPr>
          <p:cNvSpPr>
            <a:spLocks noGrp="1"/>
          </p:cNvSpPr>
          <p:nvPr>
            <p:ph type="body" idx="1"/>
          </p:nvPr>
        </p:nvSpPr>
        <p:spPr/>
        <p:txBody>
          <a:bodyPr/>
          <a:lstStyle/>
          <a:p>
            <a:r>
              <a:rPr lang="en-AU"/>
              <a:t>A key component of managing people is the responsibility to address Unacceptable Behaviours. </a:t>
            </a:r>
          </a:p>
        </p:txBody>
      </p:sp>
      <p:sp>
        <p:nvSpPr>
          <p:cNvPr id="4" name="Slide Number Placeholder 3">
            <a:extLst>
              <a:ext uri="{FF2B5EF4-FFF2-40B4-BE49-F238E27FC236}">
                <a16:creationId xmlns:a16="http://schemas.microsoft.com/office/drawing/2014/main" id="{DADF27D9-8CA4-4015-D198-FF4913EC34AB}"/>
              </a:ext>
            </a:extLst>
          </p:cNvPr>
          <p:cNvSpPr>
            <a:spLocks noGrp="1"/>
          </p:cNvSpPr>
          <p:nvPr>
            <p:ph type="sldNum" sz="quarter" idx="5"/>
          </p:nvPr>
        </p:nvSpPr>
        <p:spPr/>
        <p:txBody>
          <a:bodyPr/>
          <a:lstStyle/>
          <a:p>
            <a:fld id="{A7D3761C-B494-47A9-B941-D2E928C81028}" type="slidenum">
              <a:rPr lang="en-AU" smtClean="0"/>
              <a:t>41</a:t>
            </a:fld>
            <a:endParaRPr lang="en-AU"/>
          </a:p>
        </p:txBody>
      </p:sp>
    </p:spTree>
    <p:extLst>
      <p:ext uri="{BB962C8B-B14F-4D97-AF65-F5344CB8AC3E}">
        <p14:creationId xmlns:p14="http://schemas.microsoft.com/office/powerpoint/2010/main" val="2278912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B099-9B73-A1A5-4A15-012993FB9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9BD62-EB45-409B-971A-732C3CD120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74DF0-A85F-ADAB-EDF8-12C065177C24}"/>
              </a:ext>
            </a:extLst>
          </p:cNvPr>
          <p:cNvSpPr>
            <a:spLocks noGrp="1"/>
          </p:cNvSpPr>
          <p:nvPr>
            <p:ph type="body" idx="1"/>
          </p:nvPr>
        </p:nvSpPr>
        <p:spPr/>
        <p:txBody>
          <a:bodyPr/>
          <a:lstStyle/>
          <a:p>
            <a:r>
              <a:rPr lang="en-AU" dirty="0"/>
              <a:t>The </a:t>
            </a:r>
            <a:r>
              <a:rPr lang="en-AU" b="1" dirty="0"/>
              <a:t>Performance Improvement Process </a:t>
            </a:r>
            <a:r>
              <a:rPr lang="en-AU" dirty="0"/>
              <a:t>outlines key actions required when dealing with a range of potential situations, from complaints or concerns to incidents or allegations, ensuring </a:t>
            </a:r>
            <a:r>
              <a:rPr lang="en-AU" b="1" dirty="0"/>
              <a:t>responses are appropriate and fair</a:t>
            </a:r>
            <a:r>
              <a:rPr lang="en-AU" dirty="0"/>
              <a:t>. </a:t>
            </a:r>
          </a:p>
          <a:p>
            <a:r>
              <a:rPr lang="en-AU" dirty="0"/>
              <a:t>Actions include:</a:t>
            </a:r>
          </a:p>
          <a:p>
            <a:pPr marL="171450" indent="-171450">
              <a:buFont typeface="Arial" panose="020B0604020202020204" pitchFamily="34" charset="0"/>
              <a:buChar char="•"/>
            </a:pPr>
            <a:r>
              <a:rPr lang="en-AU" dirty="0"/>
              <a:t>Performance management discussions.</a:t>
            </a:r>
          </a:p>
          <a:p>
            <a:pPr marL="171450" indent="-171450">
              <a:buFont typeface="Arial" panose="020B0604020202020204" pitchFamily="34" charset="0"/>
              <a:buChar char="•"/>
            </a:pPr>
            <a:r>
              <a:rPr lang="en-AU" dirty="0"/>
              <a:t>Written warnings.</a:t>
            </a:r>
          </a:p>
          <a:p>
            <a:pPr marL="171450" indent="-171450">
              <a:buFont typeface="Arial" panose="020B0604020202020204" pitchFamily="34" charset="0"/>
              <a:buChar char="•"/>
            </a:pPr>
            <a:r>
              <a:rPr lang="en-AU" dirty="0"/>
              <a:t>Final warnings.</a:t>
            </a:r>
          </a:p>
          <a:p>
            <a:pPr marL="171450" indent="-171450">
              <a:buFont typeface="Arial" panose="020B0604020202020204" pitchFamily="34" charset="0"/>
              <a:buChar char="•"/>
            </a:pPr>
            <a:r>
              <a:rPr lang="en-AU" dirty="0"/>
              <a:t>Demotion or change of duties, and</a:t>
            </a:r>
          </a:p>
          <a:p>
            <a:pPr marL="171450" indent="-171450">
              <a:buFont typeface="Arial" panose="020B0604020202020204" pitchFamily="34" charset="0"/>
              <a:buChar char="•"/>
            </a:pPr>
            <a:r>
              <a:rPr lang="en-AU" dirty="0"/>
              <a:t>Suspension from duties.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a:effectLst/>
                <a:latin typeface="Calibri" panose="020F0502020204030204" pitchFamily="34" charset="0"/>
                <a:ea typeface="Yu Mincho" panose="02020400000000000000" pitchFamily="18" charset="-128"/>
                <a:cs typeface="Times New Roman" panose="02020603050405020304" pitchFamily="18" charset="0"/>
              </a:rPr>
              <a:t>[The </a:t>
            </a:r>
            <a:r>
              <a:rPr lang="en-AU" sz="1800" kern="100" dirty="0">
                <a:effectLst/>
                <a:latin typeface="Calibri" panose="020F0502020204030204" pitchFamily="34" charset="0"/>
                <a:ea typeface="Yu Mincho" panose="02020400000000000000" pitchFamily="18" charset="-128"/>
                <a:cs typeface="Times New Roman" panose="02020603050405020304" pitchFamily="18" charset="0"/>
              </a:rPr>
              <a:t>Performance improvement process should help people to think about their actions and behaviour. Sometimes it is important that people are freed to use their gifts and skills elsewhere.]</a:t>
            </a:r>
            <a:endParaRPr lang="en-AU" sz="1800" kern="100" dirty="0">
              <a:effectLst/>
              <a:latin typeface="Aptos" panose="020B0004020202020204" pitchFamily="34" charset="0"/>
              <a:ea typeface="Yu Mincho" panose="02020400000000000000" pitchFamily="18" charset="-128"/>
              <a:cs typeface="Times New Roman" panose="02020603050405020304" pitchFamily="18" charset="0"/>
            </a:endParaRPr>
          </a:p>
          <a:p>
            <a:endParaRPr lang="en-AU" dirty="0"/>
          </a:p>
          <a:p>
            <a:endParaRPr lang="en-AU" dirty="0"/>
          </a:p>
          <a:p>
            <a:r>
              <a:rPr lang="en-AU" dirty="0"/>
              <a:t>[Continued next slide]</a:t>
            </a:r>
          </a:p>
          <a:p>
            <a:endParaRPr lang="en-AU" dirty="0"/>
          </a:p>
        </p:txBody>
      </p:sp>
      <p:sp>
        <p:nvSpPr>
          <p:cNvPr id="4" name="Slide Number Placeholder 3">
            <a:extLst>
              <a:ext uri="{FF2B5EF4-FFF2-40B4-BE49-F238E27FC236}">
                <a16:creationId xmlns:a16="http://schemas.microsoft.com/office/drawing/2014/main" id="{3DCC8544-3D75-74E1-C71C-0757102BEFC8}"/>
              </a:ext>
            </a:extLst>
          </p:cNvPr>
          <p:cNvSpPr>
            <a:spLocks noGrp="1"/>
          </p:cNvSpPr>
          <p:nvPr>
            <p:ph type="sldNum" sz="quarter" idx="5"/>
          </p:nvPr>
        </p:nvSpPr>
        <p:spPr/>
        <p:txBody>
          <a:bodyPr/>
          <a:lstStyle/>
          <a:p>
            <a:fld id="{A7D3761C-B494-47A9-B941-D2E928C81028}" type="slidenum">
              <a:rPr lang="en-AU" smtClean="0"/>
              <a:t>42</a:t>
            </a:fld>
            <a:endParaRPr lang="en-AU"/>
          </a:p>
        </p:txBody>
      </p:sp>
    </p:spTree>
    <p:extLst>
      <p:ext uri="{BB962C8B-B14F-4D97-AF65-F5344CB8AC3E}">
        <p14:creationId xmlns:p14="http://schemas.microsoft.com/office/powerpoint/2010/main" val="1496054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1FD89-BEEF-C49B-2EFE-47FE41AFC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ACC0C-7602-8BA5-8169-B96E73A142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FF2B4-0C9F-FBC2-D056-2374EF280A2D}"/>
              </a:ext>
            </a:extLst>
          </p:cNvPr>
          <p:cNvSpPr>
            <a:spLocks noGrp="1"/>
          </p:cNvSpPr>
          <p:nvPr>
            <p:ph type="body" idx="1"/>
          </p:nvPr>
        </p:nvSpPr>
        <p:spPr/>
        <p:txBody>
          <a:bodyPr/>
          <a:lstStyle/>
          <a:p>
            <a:r>
              <a:rPr lang="en-AU" dirty="0"/>
              <a:t>This process of responding should be used in conjunction with the Mandatory Reporting processes, which outline reporting obligations. This ensures that:</a:t>
            </a:r>
          </a:p>
          <a:p>
            <a:pPr marL="171450" indent="-171450">
              <a:buFont typeface="Arial" panose="020B0604020202020204" pitchFamily="34" charset="0"/>
              <a:buChar char="•"/>
            </a:pPr>
            <a:r>
              <a:rPr lang="en-AU" dirty="0"/>
              <a:t>Crucial steps are not missed.</a:t>
            </a:r>
          </a:p>
          <a:p>
            <a:pPr marL="171450" indent="-171450">
              <a:buFont typeface="Arial" panose="020B0604020202020204" pitchFamily="34" charset="0"/>
              <a:buChar char="•"/>
            </a:pPr>
            <a:r>
              <a:rPr lang="en-AU" dirty="0"/>
              <a:t>Appropriate evidence is gathered.</a:t>
            </a:r>
          </a:p>
          <a:p>
            <a:pPr marL="171450" indent="-171450">
              <a:buFont typeface="Arial" panose="020B0604020202020204" pitchFamily="34" charset="0"/>
              <a:buChar char="•"/>
            </a:pPr>
            <a:r>
              <a:rPr lang="en-AU" dirty="0"/>
              <a:t>The person is offered the principles of natural justice and procedural fairness.</a:t>
            </a:r>
          </a:p>
          <a:p>
            <a:pPr marL="171450" indent="-171450">
              <a:buFont typeface="Arial" panose="020B0604020202020204" pitchFamily="34" charset="0"/>
              <a:buChar char="•"/>
            </a:pPr>
            <a:r>
              <a:rPr lang="en-AU" dirty="0"/>
              <a:t>The person overseeing the process does not breach any standards or expectations throughout the process.</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For support with these actions, speak to the </a:t>
            </a:r>
            <a:r>
              <a:rPr lang="en-AU" b="1" dirty="0"/>
              <a:t>People and Culture </a:t>
            </a:r>
            <a:r>
              <a:rPr lang="en-AU" dirty="0"/>
              <a:t>team at the Synod Office.</a:t>
            </a:r>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8F600D2D-4A66-44D9-BDA9-DF7C492356AD}"/>
              </a:ext>
            </a:extLst>
          </p:cNvPr>
          <p:cNvSpPr>
            <a:spLocks noGrp="1"/>
          </p:cNvSpPr>
          <p:nvPr>
            <p:ph type="sldNum" sz="quarter" idx="5"/>
          </p:nvPr>
        </p:nvSpPr>
        <p:spPr/>
        <p:txBody>
          <a:bodyPr/>
          <a:lstStyle/>
          <a:p>
            <a:fld id="{A7D3761C-B494-47A9-B941-D2E928C81028}" type="slidenum">
              <a:rPr lang="en-AU" smtClean="0"/>
              <a:t>43</a:t>
            </a:fld>
            <a:endParaRPr lang="en-AU"/>
          </a:p>
        </p:txBody>
      </p:sp>
    </p:spTree>
    <p:extLst>
      <p:ext uri="{BB962C8B-B14F-4D97-AF65-F5344CB8AC3E}">
        <p14:creationId xmlns:p14="http://schemas.microsoft.com/office/powerpoint/2010/main" val="3384962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66481-D5F1-8705-68BD-58B3AA010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CB7DB-15A6-3D4B-0E16-E661207BB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8EAB32-6EBC-4C40-5B9D-3FE3C969A8F0}"/>
              </a:ext>
            </a:extLst>
          </p:cNvPr>
          <p:cNvSpPr>
            <a:spLocks noGrp="1"/>
          </p:cNvSpPr>
          <p:nvPr>
            <p:ph type="body" idx="1"/>
          </p:nvPr>
        </p:nvSpPr>
        <p:spPr/>
        <p:txBody>
          <a:bodyPr/>
          <a:lstStyle/>
          <a:p>
            <a:r>
              <a:rPr lang="en-AU" sz="1800" b="0" dirty="0">
                <a:effectLst/>
                <a:latin typeface="Arial" panose="020B0604020202020204" pitchFamily="34" charset="0"/>
                <a:ea typeface="Calibri" panose="020F0502020204030204" pitchFamily="34" charset="0"/>
                <a:cs typeface="Times New Roman" panose="02020603050405020304" pitchFamily="18" charset="0"/>
              </a:rPr>
              <a:t>For reporting obligations, ensure:</a:t>
            </a:r>
          </a:p>
          <a:p>
            <a:pPr marL="285750" indent="-285750">
              <a:buFont typeface="Arial" panose="020B0604020202020204" pitchFamily="34" charset="0"/>
              <a:buChar char="•"/>
            </a:pPr>
            <a:r>
              <a:rPr lang="en-AU" sz="1800" b="0" dirty="0">
                <a:effectLst/>
                <a:latin typeface="Arial" panose="020B0604020202020204" pitchFamily="34" charset="0"/>
                <a:ea typeface="Calibri" panose="020F0502020204030204" pitchFamily="34" charset="0"/>
                <a:cs typeface="Times New Roman" panose="02020603050405020304" pitchFamily="18" charset="0"/>
              </a:rPr>
              <a:t>Suspicions of or actual abuse, harm, neglect, boundary violations, misconduct, grooming or other behaviour that may place a young or vulnerable person at risk of harm is reported. </a:t>
            </a:r>
          </a:p>
          <a:p>
            <a:pPr marL="285750" indent="-285750">
              <a:buFont typeface="Arial" panose="020B0604020202020204" pitchFamily="34" charset="0"/>
              <a:buChar char="•"/>
            </a:pPr>
            <a:r>
              <a:rPr lang="en-AU" sz="1800" b="0" dirty="0">
                <a:effectLst/>
                <a:latin typeface="Arial" panose="020B0604020202020204" pitchFamily="34" charset="0"/>
                <a:ea typeface="Calibri" panose="020F0502020204030204" pitchFamily="34" charset="0"/>
                <a:cs typeface="Times New Roman" panose="02020603050405020304" pitchFamily="18" charset="0"/>
              </a:rPr>
              <a:t>Internal reporting should </a:t>
            </a:r>
            <a:r>
              <a:rPr lang="en-AU" sz="1800" b="1" dirty="0">
                <a:effectLst/>
                <a:latin typeface="Arial" panose="020B0604020202020204" pitchFamily="34" charset="0"/>
                <a:ea typeface="Calibri" panose="020F0502020204030204" pitchFamily="34" charset="0"/>
                <a:cs typeface="Times New Roman" panose="02020603050405020304" pitchFamily="18" charset="0"/>
              </a:rPr>
              <a:t>NEVER</a:t>
            </a:r>
            <a:r>
              <a:rPr lang="en-AU" sz="1800" b="0" dirty="0">
                <a:effectLst/>
                <a:latin typeface="Arial" panose="020B0604020202020204" pitchFamily="34" charset="0"/>
                <a:ea typeface="Calibri" panose="020F0502020204030204" pitchFamily="34" charset="0"/>
                <a:cs typeface="Times New Roman" panose="02020603050405020304" pitchFamily="18" charset="0"/>
              </a:rPr>
              <a:t> </a:t>
            </a:r>
            <a:r>
              <a:rPr lang="en-AU" sz="1800" b="0" u="sng" dirty="0">
                <a:effectLst/>
                <a:latin typeface="Arial" panose="020B0604020202020204" pitchFamily="34" charset="0"/>
                <a:ea typeface="Calibri" panose="020F0502020204030204" pitchFamily="34" charset="0"/>
                <a:cs typeface="Times New Roman" panose="02020603050405020304" pitchFamily="18" charset="0"/>
              </a:rPr>
              <a:t>inhibit or delay reporting required matters, externally</a:t>
            </a:r>
            <a:r>
              <a:rPr lang="en-AU" sz="1800" b="0" dirty="0">
                <a:effectLst/>
                <a:latin typeface="Arial" panose="020B0604020202020204" pitchFamily="34" charset="0"/>
                <a:ea typeface="Calibri" panose="020F0502020204030204" pitchFamily="34" charset="0"/>
                <a:cs typeface="Times New Roman" panose="02020603050405020304" pitchFamily="18" charset="0"/>
              </a:rPr>
              <a:t>, such as to police. In cases where a criminal offence </a:t>
            </a:r>
            <a:r>
              <a:rPr lang="en-AU" sz="1800" dirty="0">
                <a:effectLst/>
                <a:latin typeface="Arial" panose="020B0604020202020204" pitchFamily="34" charset="0"/>
                <a:ea typeface="Calibri" panose="020F0502020204030204" pitchFamily="34" charset="0"/>
                <a:cs typeface="Times New Roman" panose="02020603050405020304" pitchFamily="18" charset="0"/>
              </a:rPr>
              <a:t>has or may have occurred, the matter should be reported to police immediately and internal investigations and processes should not commence until police advise those processes may begin or continue. </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Follow Mandatory Reporting processes which outline how and to whom reports should be made. </a:t>
            </a:r>
            <a:br>
              <a:rPr lang="en-AU" sz="1800" dirty="0">
                <a:effectLst/>
                <a:latin typeface="Arial" panose="020B0604020202020204" pitchFamily="34" charset="0"/>
                <a:ea typeface="Calibri" panose="020F0502020204030204" pitchFamily="34" charset="0"/>
                <a:cs typeface="Times New Roman" panose="02020603050405020304" pitchFamily="18" charset="0"/>
              </a:rPr>
            </a:b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Arial" panose="020B0604020202020204" pitchFamily="34" charset="0"/>
              </a:rPr>
              <a:t>Failing to make a report about a reasonable suspicion of harm is a breach of the Safe Church policy and a violation of the Statement of Personal Commitment. This failure also takes away from the Church’s culture of shared guardianship and fails the care and protection that people need.</a:t>
            </a:r>
            <a:endParaRPr lang="en-AU" dirty="0"/>
          </a:p>
        </p:txBody>
      </p:sp>
      <p:sp>
        <p:nvSpPr>
          <p:cNvPr id="4" name="Slide Number Placeholder 3">
            <a:extLst>
              <a:ext uri="{FF2B5EF4-FFF2-40B4-BE49-F238E27FC236}">
                <a16:creationId xmlns:a16="http://schemas.microsoft.com/office/drawing/2014/main" id="{1CB8B396-04EC-1C6D-A8C1-49D7F1332136}"/>
              </a:ext>
            </a:extLst>
          </p:cNvPr>
          <p:cNvSpPr>
            <a:spLocks noGrp="1"/>
          </p:cNvSpPr>
          <p:nvPr>
            <p:ph type="sldNum" sz="quarter" idx="5"/>
          </p:nvPr>
        </p:nvSpPr>
        <p:spPr/>
        <p:txBody>
          <a:bodyPr/>
          <a:lstStyle/>
          <a:p>
            <a:fld id="{A7D3761C-B494-47A9-B941-D2E928C81028}" type="slidenum">
              <a:rPr lang="en-AU" smtClean="0"/>
              <a:t>44</a:t>
            </a:fld>
            <a:endParaRPr lang="en-AU"/>
          </a:p>
        </p:txBody>
      </p:sp>
    </p:spTree>
    <p:extLst>
      <p:ext uri="{BB962C8B-B14F-4D97-AF65-F5344CB8AC3E}">
        <p14:creationId xmlns:p14="http://schemas.microsoft.com/office/powerpoint/2010/main" val="2042009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a:ea typeface="Calibri"/>
                <a:cs typeface="Arial"/>
              </a:rPr>
              <a:t>A reminder to speak up! Safety is everybody’s responsibility. Please report </a:t>
            </a:r>
            <a:r>
              <a:rPr lang="en-AU">
                <a:latin typeface="Arial"/>
                <a:ea typeface="Calibri"/>
                <a:cs typeface="Arial"/>
              </a:rPr>
              <a:t>injury</a:t>
            </a:r>
            <a:r>
              <a:rPr lang="en-AU" sz="1200">
                <a:effectLst/>
                <a:latin typeface="Arial"/>
                <a:ea typeface="Calibri"/>
                <a:cs typeface="Arial"/>
              </a:rPr>
              <a:t>, illness, abuse, neglect, boundary violations, hazards, near misses and property damage through the QR code or link on the hub.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7D3761C-B494-47A9-B941-D2E928C81028}" type="slidenum">
              <a:rPr lang="en-AU" smtClean="0"/>
              <a:t>45</a:t>
            </a:fld>
            <a:endParaRPr lang="en-AU"/>
          </a:p>
        </p:txBody>
      </p:sp>
    </p:spTree>
    <p:extLst>
      <p:ext uri="{BB962C8B-B14F-4D97-AF65-F5344CB8AC3E}">
        <p14:creationId xmlns:p14="http://schemas.microsoft.com/office/powerpoint/2010/main" val="4279239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Let’s pause and reflect. </a:t>
            </a:r>
          </a:p>
          <a:p>
            <a:endParaRPr lang="en-AU"/>
          </a:p>
          <a:p>
            <a:pPr>
              <a:spcBef>
                <a:spcPts val="300"/>
              </a:spcBef>
              <a:spcAft>
                <a:spcPts val="300"/>
              </a:spcAft>
            </a:pPr>
            <a:r>
              <a:rPr lang="en-AU" sz="1800">
                <a:effectLst/>
                <a:latin typeface="Calibri" panose="020F0502020204030204" pitchFamily="34" charset="0"/>
                <a:ea typeface="Calibri" panose="020F0502020204030204" pitchFamily="34" charset="0"/>
                <a:cs typeface="Arial" panose="020B0604020202020204" pitchFamily="34" charset="0"/>
              </a:rPr>
              <a:t>We have just heard that for potential criminal offences, “internal investigations and processes should not commence until police have advised that those processes may begin or continue.” </a:t>
            </a:r>
          </a:p>
          <a:p>
            <a:pPr>
              <a:spcBef>
                <a:spcPts val="300"/>
              </a:spcBef>
              <a:spcAft>
                <a:spcPts val="300"/>
              </a:spcAft>
            </a:pPr>
            <a:endParaRPr lang="en-AU" sz="180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r>
              <a:rPr lang="en-AU" sz="1800">
                <a:effectLst/>
                <a:latin typeface="Calibri" panose="020F0502020204030204" pitchFamily="34" charset="0"/>
                <a:ea typeface="Calibri" panose="020F0502020204030204" pitchFamily="34" charset="0"/>
                <a:cs typeface="Arial" panose="020B0604020202020204" pitchFamily="34" charset="0"/>
              </a:rPr>
              <a:t>Spend a few minutes brainstorming your response to the question:</a:t>
            </a:r>
          </a:p>
          <a:p>
            <a:pPr>
              <a:spcBef>
                <a:spcPts val="300"/>
              </a:spcBef>
              <a:spcAft>
                <a:spcPts val="300"/>
              </a:spcAft>
            </a:pPr>
            <a:r>
              <a:rPr lang="en-AU" sz="1800" b="1">
                <a:effectLst/>
                <a:latin typeface="Calibri" panose="020F0502020204030204" pitchFamily="34" charset="0"/>
                <a:ea typeface="Calibri" panose="020F0502020204030204" pitchFamily="34" charset="0"/>
                <a:cs typeface="Arial" panose="020B0604020202020204" pitchFamily="34" charset="0"/>
              </a:rPr>
              <a:t>Why is it important to wait for the </a:t>
            </a:r>
            <a:r>
              <a:rPr lang="en-AU" sz="1800" b="1" u="sng">
                <a:effectLst/>
                <a:latin typeface="Calibri" panose="020F0502020204030204" pitchFamily="34" charset="0"/>
                <a:ea typeface="Calibri" panose="020F0502020204030204" pitchFamily="34" charset="0"/>
                <a:cs typeface="Arial" panose="020B0604020202020204" pitchFamily="34" charset="0"/>
              </a:rPr>
              <a:t>approval from police </a:t>
            </a:r>
            <a:r>
              <a:rPr lang="en-AU" sz="1800" b="1">
                <a:effectLst/>
                <a:latin typeface="Calibri" panose="020F0502020204030204" pitchFamily="34" charset="0"/>
                <a:ea typeface="Calibri" panose="020F0502020204030204" pitchFamily="34" charset="0"/>
                <a:cs typeface="Arial" panose="020B0604020202020204" pitchFamily="34" charset="0"/>
              </a:rPr>
              <a:t>before undertaking the </a:t>
            </a:r>
            <a:r>
              <a:rPr lang="en-AU" sz="1800" b="1" u="sng">
                <a:effectLst/>
                <a:latin typeface="Calibri" panose="020F0502020204030204" pitchFamily="34" charset="0"/>
                <a:ea typeface="Calibri" panose="020F0502020204030204" pitchFamily="34" charset="0"/>
                <a:cs typeface="Arial" panose="020B0604020202020204" pitchFamily="34" charset="0"/>
              </a:rPr>
              <a:t>internal investigations and processes</a:t>
            </a:r>
            <a:r>
              <a:rPr lang="en-AU" sz="1800" b="1">
                <a:effectLst/>
                <a:latin typeface="Calibri" panose="020F0502020204030204" pitchFamily="34" charset="0"/>
                <a:ea typeface="Calibri" panose="020F0502020204030204" pitchFamily="34" charset="0"/>
                <a:cs typeface="Arial" panose="020B0604020202020204" pitchFamily="34" charset="0"/>
              </a:rPr>
              <a:t>?</a:t>
            </a:r>
          </a:p>
          <a:p>
            <a:endParaRPr lang="en-AU"/>
          </a:p>
          <a:p>
            <a:endParaRPr lang="en-AU"/>
          </a:p>
          <a:p>
            <a:r>
              <a:rPr lang="en-AU"/>
              <a:t>[Answers could include:</a:t>
            </a:r>
          </a:p>
          <a:p>
            <a:pPr marL="171450" indent="-171450">
              <a:buFont typeface="Arial" panose="020B0604020202020204" pitchFamily="34" charset="0"/>
              <a:buChar char="•"/>
            </a:pPr>
            <a:r>
              <a:rPr lang="en-AU"/>
              <a:t>Evidence is not destroyed or tampered with. </a:t>
            </a:r>
          </a:p>
          <a:p>
            <a:pPr marL="171450" indent="-171450">
              <a:buFont typeface="Arial" panose="020B0604020202020204" pitchFamily="34" charset="0"/>
              <a:buChar char="•"/>
            </a:pPr>
            <a:r>
              <a:rPr lang="en-AU"/>
              <a:t>Police investigation (or witnesses) not influenced by questioning from internal processes.</a:t>
            </a:r>
          </a:p>
          <a:p>
            <a:pPr marL="171450" indent="-171450">
              <a:buFont typeface="Arial" panose="020B0604020202020204" pitchFamily="34" charset="0"/>
              <a:buChar char="•"/>
            </a:pPr>
            <a:r>
              <a:rPr lang="en-AU"/>
              <a:t>If taken to court, it ensures no bias from any witnesses.</a:t>
            </a:r>
          </a:p>
          <a:p>
            <a:pPr marL="171450" indent="-171450">
              <a:buFont typeface="Arial" panose="020B0604020202020204" pitchFamily="34" charset="0"/>
              <a:buChar char="•"/>
            </a:pPr>
            <a:r>
              <a:rPr lang="en-AU"/>
              <a:t>Respect for the role and experience of Police to complete required tasks without delay.]</a:t>
            </a:r>
          </a:p>
        </p:txBody>
      </p:sp>
      <p:sp>
        <p:nvSpPr>
          <p:cNvPr id="4" name="Slide Number Placeholder 3"/>
          <p:cNvSpPr>
            <a:spLocks noGrp="1"/>
          </p:cNvSpPr>
          <p:nvPr>
            <p:ph type="sldNum" sz="quarter" idx="5"/>
          </p:nvPr>
        </p:nvSpPr>
        <p:spPr/>
        <p:txBody>
          <a:bodyPr/>
          <a:lstStyle/>
          <a:p>
            <a:fld id="{A7D3761C-B494-47A9-B941-D2E928C81028}" type="slidenum">
              <a:rPr lang="en-AU" smtClean="0"/>
              <a:t>46</a:t>
            </a:fld>
            <a:endParaRPr lang="en-AU"/>
          </a:p>
        </p:txBody>
      </p:sp>
    </p:spTree>
    <p:extLst>
      <p:ext uri="{BB962C8B-B14F-4D97-AF65-F5344CB8AC3E}">
        <p14:creationId xmlns:p14="http://schemas.microsoft.com/office/powerpoint/2010/main" val="871269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EAE45-1CE1-0487-19BC-A877ADCC6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EA433-42D2-6206-1B21-81FE5EC8B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016AD-755B-1E36-065F-A6F9EA609D48}"/>
              </a:ext>
            </a:extLst>
          </p:cNvPr>
          <p:cNvSpPr>
            <a:spLocks noGrp="1"/>
          </p:cNvSpPr>
          <p:nvPr>
            <p:ph type="body" idx="1"/>
          </p:nvPr>
        </p:nvSpPr>
        <p:spPr/>
        <p:txBody>
          <a:bodyPr/>
          <a:lstStyle/>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Corrective action is the response by supervisors when conduct issues or concerns must be addressed.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Consider if the volunteer is still suitable for their role.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Performance issues may be:</a:t>
            </a:r>
          </a:p>
          <a:p>
            <a:pPr marL="742950" lvl="1"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A specific issue.</a:t>
            </a:r>
          </a:p>
          <a:p>
            <a:pPr marL="742950" lvl="1"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A number of minor issues that have been observed or reported. </a:t>
            </a:r>
          </a:p>
          <a:p>
            <a:pPr marL="742950" lvl="1"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Seemingly unrelated performance issues. </a:t>
            </a:r>
          </a:p>
          <a:p>
            <a:pPr marL="285750" indent="-285750">
              <a:buFont typeface="Arial" panose="020B0604020202020204" pitchFamily="34" charset="0"/>
              <a:buChar char="•"/>
            </a:pPr>
            <a:r>
              <a:rPr lang="en-AU" sz="1800" dirty="0">
                <a:effectLst/>
                <a:latin typeface="Arial"/>
                <a:ea typeface="Calibri"/>
                <a:cs typeface="Arial"/>
              </a:rPr>
              <a:t>Address issues promptly according to the ‘</a:t>
            </a:r>
            <a:r>
              <a:rPr lang="en-AU" sz="1800" i="1" dirty="0">
                <a:effectLst/>
                <a:latin typeface="Arial"/>
                <a:ea typeface="Calibri"/>
                <a:cs typeface="Arial"/>
              </a:rPr>
              <a:t>Responding to </a:t>
            </a:r>
            <a:r>
              <a:rPr lang="en-AU" sz="1800" i="1" dirty="0">
                <a:latin typeface="Arial"/>
                <a:ea typeface="Calibri"/>
                <a:cs typeface="Arial"/>
              </a:rPr>
              <a:t>Complaints</a:t>
            </a:r>
            <a:r>
              <a:rPr lang="en-AU" sz="1800" i="1" dirty="0">
                <a:effectLst/>
                <a:latin typeface="Arial"/>
                <a:ea typeface="Calibri"/>
                <a:cs typeface="Arial"/>
              </a:rPr>
              <a:t> and Concerns</a:t>
            </a:r>
            <a:r>
              <a:rPr lang="en-AU" sz="1800" dirty="0">
                <a:effectLst/>
                <a:latin typeface="Arial"/>
                <a:ea typeface="Calibri"/>
                <a:cs typeface="Arial"/>
              </a:rPr>
              <a:t>’ process which outlines:</a:t>
            </a:r>
          </a:p>
          <a:p>
            <a:pPr marL="742950" lvl="1"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Responding to boundary violations.</a:t>
            </a:r>
          </a:p>
          <a:p>
            <a:pPr marL="742950" lvl="1"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Managing performance issues.</a:t>
            </a:r>
          </a:p>
          <a:p>
            <a:pPr marL="742950" lvl="1"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Termination </a:t>
            </a:r>
            <a:r>
              <a:rPr lang="en-AU" sz="1800">
                <a:effectLst/>
                <a:latin typeface="Arial" panose="020B0604020202020204" pitchFamily="34" charset="0"/>
                <a:ea typeface="Calibri" panose="020F0502020204030204" pitchFamily="34" charset="0"/>
                <a:cs typeface="Times New Roman" panose="02020603050405020304" pitchFamily="18" charset="0"/>
              </a:rPr>
              <a:t>processes.</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r>
              <a:rPr lang="en-AU" sz="1800" dirty="0">
                <a:effectLst/>
                <a:latin typeface="Arial" panose="020B0604020202020204" pitchFamily="34" charset="0"/>
                <a:ea typeface="Calibri" panose="020F0502020204030204" pitchFamily="34" charset="0"/>
                <a:cs typeface="Times New Roman" panose="02020603050405020304" pitchFamily="18" charset="0"/>
              </a:rPr>
              <a:t>It is important to:</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Evaluate relevant information.</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Enact on or report concerns as required, especially when performance, conduct or behaviour place a person at risk of harm or has caused harm. </a:t>
            </a:r>
          </a:p>
        </p:txBody>
      </p:sp>
      <p:sp>
        <p:nvSpPr>
          <p:cNvPr id="4" name="Slide Number Placeholder 3">
            <a:extLst>
              <a:ext uri="{FF2B5EF4-FFF2-40B4-BE49-F238E27FC236}">
                <a16:creationId xmlns:a16="http://schemas.microsoft.com/office/drawing/2014/main" id="{6C1B7A98-BC5B-249B-211C-0CCBEC609E50}"/>
              </a:ext>
            </a:extLst>
          </p:cNvPr>
          <p:cNvSpPr>
            <a:spLocks noGrp="1"/>
          </p:cNvSpPr>
          <p:nvPr>
            <p:ph type="sldNum" sz="quarter" idx="5"/>
          </p:nvPr>
        </p:nvSpPr>
        <p:spPr/>
        <p:txBody>
          <a:bodyPr/>
          <a:lstStyle/>
          <a:p>
            <a:fld id="{A7D3761C-B494-47A9-B941-D2E928C81028}" type="slidenum">
              <a:rPr lang="en-AU" smtClean="0"/>
              <a:t>47</a:t>
            </a:fld>
            <a:endParaRPr lang="en-AU"/>
          </a:p>
        </p:txBody>
      </p:sp>
    </p:spTree>
    <p:extLst>
      <p:ext uri="{BB962C8B-B14F-4D97-AF65-F5344CB8AC3E}">
        <p14:creationId xmlns:p14="http://schemas.microsoft.com/office/powerpoint/2010/main" val="40781051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AC7A2-56AB-BDAC-B0AB-3843D79F8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0E57A-2923-2CEC-55CC-8F6E5A346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708BD-C817-D0B6-E430-7F373CB834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AU" sz="1800"/>
              <a:t>Let’s have a look at a few questions related to this module. </a:t>
            </a:r>
          </a:p>
          <a:p>
            <a:pPr>
              <a:spcBef>
                <a:spcPts val="300"/>
              </a:spcBef>
              <a:spcAft>
                <a:spcPts val="300"/>
              </a:spcAft>
            </a:pPr>
            <a:endParaRPr lang="en-AU"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A1D727-0B54-73F9-021D-A078BC41533E}"/>
              </a:ext>
            </a:extLst>
          </p:cNvPr>
          <p:cNvSpPr>
            <a:spLocks noGrp="1"/>
          </p:cNvSpPr>
          <p:nvPr>
            <p:ph type="sldNum" sz="quarter" idx="5"/>
          </p:nvPr>
        </p:nvSpPr>
        <p:spPr/>
        <p:txBody>
          <a:bodyPr/>
          <a:lstStyle/>
          <a:p>
            <a:fld id="{A7D3761C-B494-47A9-B941-D2E928C81028}" type="slidenum">
              <a:rPr lang="en-AU" smtClean="0"/>
              <a:t>48</a:t>
            </a:fld>
            <a:endParaRPr lang="en-AU"/>
          </a:p>
        </p:txBody>
      </p:sp>
    </p:spTree>
    <p:extLst>
      <p:ext uri="{BB962C8B-B14F-4D97-AF65-F5344CB8AC3E}">
        <p14:creationId xmlns:p14="http://schemas.microsoft.com/office/powerpoint/2010/main" val="589423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Question 1:</a:t>
            </a:r>
            <a:r>
              <a:rPr lang="en-AU" sz="1800" dirty="0">
                <a:effectLst/>
                <a:latin typeface="Calibri" panose="020F0502020204030204" pitchFamily="34" charset="0"/>
                <a:ea typeface="Calibri" panose="020F0502020204030204" pitchFamily="34" charset="0"/>
                <a:cs typeface="Times New Roman" panose="02020603050405020304" pitchFamily="18" charset="0"/>
              </a:rPr>
              <a:t> Any document related to child-related activities should be kept:</a:t>
            </a:r>
          </a:p>
          <a:p>
            <a:pPr marL="342900" lvl="0" indent="-342900">
              <a:lnSpc>
                <a:spcPct val="115000"/>
              </a:lnSpc>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For 2 years.</a:t>
            </a:r>
          </a:p>
          <a:p>
            <a:pPr marL="342900" lvl="0" indent="-342900">
              <a:lnSpc>
                <a:spcPct val="115000"/>
              </a:lnSpc>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For 70 years. </a:t>
            </a:r>
          </a:p>
          <a:p>
            <a:pPr marL="342900" lvl="0" indent="-342900">
              <a:lnSpc>
                <a:spcPct val="115000"/>
              </a:lnSpc>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Until they cease volunteering.</a:t>
            </a:r>
          </a:p>
          <a:p>
            <a:pPr marL="342900" lvl="0" indent="-342900">
              <a:lnSpc>
                <a:spcPct val="115000"/>
              </a:lnSpc>
              <a:spcAft>
                <a:spcPts val="1000"/>
              </a:spcAft>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Until 7 years after they left the Congregation.</a:t>
            </a:r>
          </a:p>
        </p:txBody>
      </p:sp>
      <p:sp>
        <p:nvSpPr>
          <p:cNvPr id="4" name="Slide Number Placeholder 3"/>
          <p:cNvSpPr>
            <a:spLocks noGrp="1"/>
          </p:cNvSpPr>
          <p:nvPr>
            <p:ph type="sldNum" sz="quarter" idx="5"/>
          </p:nvPr>
        </p:nvSpPr>
        <p:spPr/>
        <p:txBody>
          <a:bodyPr/>
          <a:lstStyle/>
          <a:p>
            <a:fld id="{A7D3761C-B494-47A9-B941-D2E928C81028}" type="slidenum">
              <a:rPr lang="en-AU" smtClean="0"/>
              <a:t>49</a:t>
            </a:fld>
            <a:endParaRPr lang="en-AU"/>
          </a:p>
        </p:txBody>
      </p:sp>
    </p:spTree>
    <p:extLst>
      <p:ext uri="{BB962C8B-B14F-4D97-AF65-F5344CB8AC3E}">
        <p14:creationId xmlns:p14="http://schemas.microsoft.com/office/powerpoint/2010/main" val="345228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000C4-85C7-A979-CBCE-87F88E2D0A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403E7-092B-8F35-4E03-EB6A8671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B5C52-F81E-58D1-0D36-570CAE72FC79}"/>
              </a:ext>
            </a:extLst>
          </p:cNvPr>
          <p:cNvSpPr>
            <a:spLocks noGrp="1"/>
          </p:cNvSpPr>
          <p:nvPr>
            <p:ph type="body" idx="1"/>
          </p:nvPr>
        </p:nvSpPr>
        <p:spPr/>
        <p:txBody>
          <a:bodyPr/>
          <a:lstStyle/>
          <a:p>
            <a:pPr marL="171450" indent="-171450">
              <a:buFont typeface="Arial" panose="020B0604020202020204" pitchFamily="34" charset="0"/>
              <a:buChar char="•"/>
            </a:pPr>
            <a:r>
              <a:rPr lang="en-AU" dirty="0"/>
              <a:t>8 minimum requirements from Queensland and national legislation are outlined. </a:t>
            </a:r>
          </a:p>
          <a:p>
            <a:pPr marL="171450" indent="-171450">
              <a:buFont typeface="Arial" panose="020B0604020202020204" pitchFamily="34" charset="0"/>
              <a:buChar char="•"/>
            </a:pPr>
            <a:r>
              <a:rPr lang="en-AU" dirty="0"/>
              <a:t>Targeted towards working with Children – Safe Church policy extends this to all attendees. </a:t>
            </a:r>
          </a:p>
          <a:p>
            <a:pPr marL="171450" indent="-171450">
              <a:buFont typeface="Arial" panose="020B0604020202020204" pitchFamily="34" charset="0"/>
              <a:buChar char="•"/>
            </a:pPr>
            <a:r>
              <a:rPr lang="en-AU" dirty="0"/>
              <a:t>What we ask of you (and volunteers) is aligned with these requirements. </a:t>
            </a:r>
          </a:p>
        </p:txBody>
      </p:sp>
      <p:sp>
        <p:nvSpPr>
          <p:cNvPr id="4" name="Slide Number Placeholder 3">
            <a:extLst>
              <a:ext uri="{FF2B5EF4-FFF2-40B4-BE49-F238E27FC236}">
                <a16:creationId xmlns:a16="http://schemas.microsoft.com/office/drawing/2014/main" id="{B16FC405-D007-1136-392F-7E13F3A35072}"/>
              </a:ext>
            </a:extLst>
          </p:cNvPr>
          <p:cNvSpPr>
            <a:spLocks noGrp="1"/>
          </p:cNvSpPr>
          <p:nvPr>
            <p:ph type="sldNum" sz="quarter" idx="5"/>
          </p:nvPr>
        </p:nvSpPr>
        <p:spPr/>
        <p:txBody>
          <a:bodyPr/>
          <a:lstStyle/>
          <a:p>
            <a:fld id="{A7D3761C-B494-47A9-B941-D2E928C81028}" type="slidenum">
              <a:rPr lang="en-AU" smtClean="0"/>
              <a:t>5</a:t>
            </a:fld>
            <a:endParaRPr lang="en-AU"/>
          </a:p>
        </p:txBody>
      </p:sp>
    </p:spTree>
    <p:extLst>
      <p:ext uri="{BB962C8B-B14F-4D97-AF65-F5344CB8AC3E}">
        <p14:creationId xmlns:p14="http://schemas.microsoft.com/office/powerpoint/2010/main" val="937171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4E471-D89B-A0BE-B06A-FE5B4EA74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2438C-EC1A-B850-D1D3-2CF08F7F5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FE9EDB-33AC-FAD6-658B-9B20B8B57132}"/>
              </a:ext>
            </a:extLst>
          </p:cNvPr>
          <p:cNvSpPr>
            <a:spLocks noGrp="1"/>
          </p:cNvSpPr>
          <p:nvPr>
            <p:ph type="body" idx="1"/>
          </p:nvPr>
        </p:nvSpPr>
        <p:spPr/>
        <p:txBody>
          <a:bodyPr/>
          <a:lstStyle/>
          <a:p>
            <a:pPr>
              <a:lnSpc>
                <a:spcPct val="109999"/>
              </a:lnSpc>
              <a:spcBef>
                <a:spcPts val="1000"/>
              </a:spcBef>
              <a:spcAft>
                <a:spcPts val="565"/>
              </a:spcAft>
            </a:pPr>
            <a:r>
              <a:rPr lang="en-US" b="1"/>
              <a:t>Answer:</a:t>
            </a:r>
          </a:p>
          <a:p>
            <a:pPr>
              <a:lnSpc>
                <a:spcPct val="109999"/>
              </a:lnSpc>
              <a:spcBef>
                <a:spcPts val="1000"/>
              </a:spcBef>
              <a:spcAft>
                <a:spcPts val="565"/>
              </a:spcAft>
            </a:pPr>
            <a:r>
              <a:rPr lang="en-US"/>
              <a:t>B. For 70 years</a:t>
            </a:r>
          </a:p>
          <a:p>
            <a:pPr>
              <a:lnSpc>
                <a:spcPct val="109999"/>
              </a:lnSpc>
              <a:spcBef>
                <a:spcPts val="1000"/>
              </a:spcBef>
              <a:spcAft>
                <a:spcPts val="565"/>
              </a:spcAft>
            </a:pPr>
            <a:endParaRPr lang="en-US"/>
          </a:p>
          <a:p>
            <a:pPr>
              <a:lnSpc>
                <a:spcPct val="109999"/>
              </a:lnSpc>
              <a:spcBef>
                <a:spcPts val="1000"/>
              </a:spcBef>
              <a:spcAft>
                <a:spcPts val="565"/>
              </a:spcAft>
            </a:pPr>
            <a:r>
              <a:rPr lang="en-US"/>
              <a:t>Due to legislative requirements surrounding children, documents related to child-related activities or leaders including event attendance, attendee information, volunteer application process and ongoing training must be retained for 70 years. </a:t>
            </a:r>
          </a:p>
        </p:txBody>
      </p:sp>
      <p:sp>
        <p:nvSpPr>
          <p:cNvPr id="4" name="Slide Number Placeholder 3">
            <a:extLst>
              <a:ext uri="{FF2B5EF4-FFF2-40B4-BE49-F238E27FC236}">
                <a16:creationId xmlns:a16="http://schemas.microsoft.com/office/drawing/2014/main" id="{730E7B4F-A54C-5BBA-B851-58D6D1479877}"/>
              </a:ext>
            </a:extLst>
          </p:cNvPr>
          <p:cNvSpPr>
            <a:spLocks noGrp="1"/>
          </p:cNvSpPr>
          <p:nvPr>
            <p:ph type="sldNum" sz="quarter" idx="5"/>
          </p:nvPr>
        </p:nvSpPr>
        <p:spPr/>
        <p:txBody>
          <a:bodyPr/>
          <a:lstStyle/>
          <a:p>
            <a:fld id="{A7D3761C-B494-47A9-B941-D2E928C81028}" type="slidenum">
              <a:rPr lang="en-AU" smtClean="0"/>
              <a:t>50</a:t>
            </a:fld>
            <a:endParaRPr lang="en-AU"/>
          </a:p>
        </p:txBody>
      </p:sp>
    </p:spTree>
    <p:extLst>
      <p:ext uri="{BB962C8B-B14F-4D97-AF65-F5344CB8AC3E}">
        <p14:creationId xmlns:p14="http://schemas.microsoft.com/office/powerpoint/2010/main" val="2127555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350F2-7033-EB54-C97B-09FA5AF36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B2D4F-F8E9-E24A-42C3-DBDB5074F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A66F6-3A1D-ACB4-3409-A95B6D1FBEA1}"/>
              </a:ext>
            </a:extLst>
          </p:cNvPr>
          <p:cNvSpPr>
            <a:spLocks noGrp="1"/>
          </p:cNvSpPr>
          <p:nvPr>
            <p:ph type="body" idx="1"/>
          </p:nvPr>
        </p:nvSpPr>
        <p:spPr/>
        <p:txBody>
          <a:bodyPr/>
          <a:lstStyle/>
          <a:p>
            <a:pPr>
              <a:lnSpc>
                <a:spcPct val="115000"/>
              </a:lnSpc>
              <a:spcAft>
                <a:spcPts val="10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Question 2:</a:t>
            </a:r>
            <a:r>
              <a:rPr lang="en-AU" sz="1800" dirty="0">
                <a:effectLst/>
                <a:latin typeface="Calibri" panose="020F0502020204030204" pitchFamily="34" charset="0"/>
                <a:ea typeface="Calibri" panose="020F0502020204030204" pitchFamily="34" charset="0"/>
                <a:cs typeface="Times New Roman" panose="02020603050405020304" pitchFamily="18" charset="0"/>
              </a:rPr>
              <a:t> A ‘red flag’ indicates a cause for concern about the applicant, but it is not always a disqualifier for volunteering. Which of the following </a:t>
            </a:r>
            <a:r>
              <a:rPr lang="en-AU" sz="1800" b="1" u="sng" dirty="0">
                <a:effectLst/>
                <a:latin typeface="Calibri" panose="020F0502020204030204" pitchFamily="34" charset="0"/>
                <a:ea typeface="Calibri" panose="020F0502020204030204" pitchFamily="34" charset="0"/>
                <a:cs typeface="Times New Roman" panose="02020603050405020304" pitchFamily="18" charset="0"/>
              </a:rPr>
              <a:t>is</a:t>
            </a:r>
            <a:r>
              <a:rPr lang="en-AU" sz="1800" dirty="0">
                <a:effectLst/>
                <a:latin typeface="Calibri" panose="020F0502020204030204" pitchFamily="34" charset="0"/>
                <a:ea typeface="Calibri" panose="020F0502020204030204" pitchFamily="34" charset="0"/>
                <a:cs typeface="Times New Roman" panose="02020603050405020304" pitchFamily="18" charset="0"/>
              </a:rPr>
              <a:t> a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red flag</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Excellent skills and experience in the relevant field.</a:t>
            </a:r>
          </a:p>
          <a:p>
            <a:pPr marL="342900" lvl="0" indent="-342900">
              <a:lnSpc>
                <a:spcPct val="115000"/>
              </a:lnSpc>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Positive statements from their referees. </a:t>
            </a:r>
          </a:p>
          <a:p>
            <a:pPr marL="342900" marR="0" lvl="0" indent="-342900" algn="l" defTabSz="914400" rtl="0" eaLnBrk="1" fontAlgn="auto" latinLnBrk="0" hangingPunct="1">
              <a:lnSpc>
                <a:spcPct val="115000"/>
              </a:lnSpc>
              <a:spcBef>
                <a:spcPts val="0"/>
              </a:spcBef>
              <a:spcAft>
                <a:spcPts val="1000"/>
              </a:spcAft>
              <a:buClrTx/>
              <a:buSzTx/>
              <a:buFont typeface="+mj-lt"/>
              <a:buAutoNum type="alphaUcPeriod"/>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Enjoys working with young people. </a:t>
            </a:r>
          </a:p>
          <a:p>
            <a:pPr marL="342900" marR="0" lvl="0" indent="-342900" algn="l" defTabSz="914400" rtl="0" eaLnBrk="1" fontAlgn="auto" latinLnBrk="0" hangingPunct="1">
              <a:lnSpc>
                <a:spcPct val="115000"/>
              </a:lnSpc>
              <a:spcBef>
                <a:spcPts val="0"/>
              </a:spcBef>
              <a:spcAft>
                <a:spcPts val="1000"/>
              </a:spcAft>
              <a:buClrTx/>
              <a:buSzTx/>
              <a:buFont typeface="+mj-lt"/>
              <a:buAutoNum type="alphaUcPeriod"/>
              <a:tabLst/>
              <a:defRPr/>
            </a:pPr>
            <a:r>
              <a:rPr lang="en-US" sz="1800" dirty="0">
                <a:ea typeface="+mn-lt"/>
                <a:cs typeface="+mn-lt"/>
              </a:rPr>
              <a:t>Motivation to work with children is to fulfill own self-interests.</a:t>
            </a:r>
            <a:endParaRPr lang="en-US" sz="1800" dirty="0">
              <a:solidFill>
                <a:srgbClr val="000000"/>
              </a:solidFill>
              <a:ea typeface="+mn-lt"/>
              <a:cs typeface="+mn-lt"/>
            </a:endParaRPr>
          </a:p>
        </p:txBody>
      </p:sp>
      <p:sp>
        <p:nvSpPr>
          <p:cNvPr id="4" name="Slide Number Placeholder 3">
            <a:extLst>
              <a:ext uri="{FF2B5EF4-FFF2-40B4-BE49-F238E27FC236}">
                <a16:creationId xmlns:a16="http://schemas.microsoft.com/office/drawing/2014/main" id="{91DE646E-8B35-B4F2-3882-14CE85066A85}"/>
              </a:ext>
            </a:extLst>
          </p:cNvPr>
          <p:cNvSpPr>
            <a:spLocks noGrp="1"/>
          </p:cNvSpPr>
          <p:nvPr>
            <p:ph type="sldNum" sz="quarter" idx="5"/>
          </p:nvPr>
        </p:nvSpPr>
        <p:spPr/>
        <p:txBody>
          <a:bodyPr/>
          <a:lstStyle/>
          <a:p>
            <a:fld id="{A7D3761C-B494-47A9-B941-D2E928C81028}" type="slidenum">
              <a:rPr lang="en-AU" smtClean="0"/>
              <a:t>51</a:t>
            </a:fld>
            <a:endParaRPr lang="en-AU"/>
          </a:p>
        </p:txBody>
      </p:sp>
    </p:spTree>
    <p:extLst>
      <p:ext uri="{BB962C8B-B14F-4D97-AF65-F5344CB8AC3E}">
        <p14:creationId xmlns:p14="http://schemas.microsoft.com/office/powerpoint/2010/main" val="38692511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1F9A1-9933-CA20-AEB7-82D1DCACE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C8B6A-B2F1-28DE-A015-2211370FE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BE8E1-3F66-2FEB-6B61-4F6660AD50B7}"/>
              </a:ext>
            </a:extLst>
          </p:cNvPr>
          <p:cNvSpPr>
            <a:spLocks noGrp="1"/>
          </p:cNvSpPr>
          <p:nvPr>
            <p:ph type="body" idx="1"/>
          </p:nvPr>
        </p:nvSpPr>
        <p:spPr/>
        <p:txBody>
          <a:bodyPr/>
          <a:lstStyle/>
          <a:p>
            <a:pPr>
              <a:spcBef>
                <a:spcPts val="1000"/>
              </a:spcBef>
              <a:spcAft>
                <a:spcPts val="565"/>
              </a:spcAft>
            </a:pPr>
            <a:r>
              <a:rPr lang="en-US" b="1"/>
              <a:t>Answer:</a:t>
            </a:r>
          </a:p>
          <a:p>
            <a:pPr marL="0" marR="0" lvl="0" indent="0" algn="l" defTabSz="914400" rtl="0" eaLnBrk="1" fontAlgn="auto" latinLnBrk="0" hangingPunct="1">
              <a:lnSpc>
                <a:spcPct val="115000"/>
              </a:lnSpc>
              <a:spcBef>
                <a:spcPts val="0"/>
              </a:spcBef>
              <a:spcAft>
                <a:spcPts val="1000"/>
              </a:spcAft>
              <a:buClrTx/>
              <a:buSzTx/>
              <a:buFont typeface="Wingdings" panose="05000000000000000000" pitchFamily="2" charset="2"/>
              <a:buNone/>
              <a:tabLst/>
              <a:defRPr/>
            </a:pPr>
            <a:r>
              <a:rPr lang="en-US"/>
              <a:t>D. </a:t>
            </a:r>
            <a:r>
              <a:rPr lang="en-US" sz="1200">
                <a:ea typeface="+mn-lt"/>
                <a:cs typeface="+mn-lt"/>
              </a:rPr>
              <a:t>Motivation to work with children is to fulfill own self-interests.</a:t>
            </a:r>
            <a:endParaRPr lang="en-US" sz="1200">
              <a:solidFill>
                <a:srgbClr val="000000"/>
              </a:solidFill>
              <a:ea typeface="+mn-lt"/>
              <a:cs typeface="+mn-lt"/>
            </a:endParaRPr>
          </a:p>
          <a:p>
            <a:pPr>
              <a:spcBef>
                <a:spcPts val="1000"/>
              </a:spcBef>
              <a:spcAft>
                <a:spcPts val="565"/>
              </a:spcAft>
            </a:pPr>
            <a:endParaRPr lang="en-US"/>
          </a:p>
          <a:p>
            <a:pPr>
              <a:spcBef>
                <a:spcPts val="1000"/>
              </a:spcBef>
              <a:spcAft>
                <a:spcPts val="565"/>
              </a:spcAft>
            </a:pPr>
            <a:r>
              <a:rPr lang="en-US"/>
              <a:t>Any concerning motivations should be unpacked further to ensure no risk of harm towards children. </a:t>
            </a:r>
          </a:p>
        </p:txBody>
      </p:sp>
      <p:sp>
        <p:nvSpPr>
          <p:cNvPr id="4" name="Slide Number Placeholder 3">
            <a:extLst>
              <a:ext uri="{FF2B5EF4-FFF2-40B4-BE49-F238E27FC236}">
                <a16:creationId xmlns:a16="http://schemas.microsoft.com/office/drawing/2014/main" id="{7097600D-FA5B-91C0-134E-989BAA1869EC}"/>
              </a:ext>
            </a:extLst>
          </p:cNvPr>
          <p:cNvSpPr>
            <a:spLocks noGrp="1"/>
          </p:cNvSpPr>
          <p:nvPr>
            <p:ph type="sldNum" sz="quarter" idx="5"/>
          </p:nvPr>
        </p:nvSpPr>
        <p:spPr/>
        <p:txBody>
          <a:bodyPr/>
          <a:lstStyle/>
          <a:p>
            <a:fld id="{A7D3761C-B494-47A9-B941-D2E928C81028}" type="slidenum">
              <a:rPr lang="en-AU" smtClean="0"/>
              <a:t>52</a:t>
            </a:fld>
            <a:endParaRPr lang="en-AU"/>
          </a:p>
        </p:txBody>
      </p:sp>
    </p:spTree>
    <p:extLst>
      <p:ext uri="{BB962C8B-B14F-4D97-AF65-F5344CB8AC3E}">
        <p14:creationId xmlns:p14="http://schemas.microsoft.com/office/powerpoint/2010/main" val="22450745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DD1EE-BE93-31A3-C037-D0D280B99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6A99B-FDF5-B031-5448-62783E09A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9D7D58-ACBE-5E0E-D165-A3ABA74AF2C3}"/>
              </a:ext>
            </a:extLst>
          </p:cNvPr>
          <p:cNvSpPr>
            <a:spLocks noGrp="1"/>
          </p:cNvSpPr>
          <p:nvPr>
            <p:ph type="body" idx="1"/>
          </p:nvPr>
        </p:nvSpPr>
        <p:spPr/>
        <p:txBody>
          <a:bodyPr/>
          <a:lstStyle/>
          <a:p>
            <a:pPr>
              <a:lnSpc>
                <a:spcPct val="115000"/>
              </a:lnSpc>
              <a:spcAft>
                <a:spcPts val="10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Question 3:</a:t>
            </a:r>
            <a:r>
              <a:rPr lang="en-AU" sz="1800" dirty="0">
                <a:effectLst/>
                <a:latin typeface="Calibri" panose="020F0502020204030204" pitchFamily="34" charset="0"/>
                <a:ea typeface="Calibri" panose="020F0502020204030204" pitchFamily="34" charset="0"/>
                <a:cs typeface="Times New Roman" panose="02020603050405020304" pitchFamily="18" charset="0"/>
              </a:rPr>
              <a:t> Who must be added to the Register of Workers? </a:t>
            </a:r>
          </a:p>
          <a:p>
            <a:pPr marL="342900" lvl="0" indent="-342900">
              <a:lnSpc>
                <a:spcPct val="115000"/>
              </a:lnSpc>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Only volunteers/workers in ministries with young or vulnerable people. </a:t>
            </a:r>
          </a:p>
          <a:p>
            <a:pPr marL="342900" lvl="0" indent="-342900">
              <a:lnSpc>
                <a:spcPct val="115000"/>
              </a:lnSpc>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Each Church Council can choose who is added. </a:t>
            </a:r>
          </a:p>
          <a:p>
            <a:pPr marL="342900" lvl="0" indent="-342900">
              <a:lnSpc>
                <a:spcPct val="115000"/>
              </a:lnSpc>
              <a:spcAft>
                <a:spcPts val="1000"/>
              </a:spcAft>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All volunteers/workers, regardless of their role. </a:t>
            </a:r>
          </a:p>
          <a:p>
            <a:pPr>
              <a:lnSpc>
                <a:spcPct val="109999"/>
              </a:lnSpc>
              <a:spcBef>
                <a:spcPts val="1000"/>
              </a:spcBef>
              <a:spcAft>
                <a:spcPts val="565"/>
              </a:spcAft>
            </a:pPr>
            <a:endParaRPr lang="en-US" dirty="0"/>
          </a:p>
          <a:p>
            <a:pPr>
              <a:lnSpc>
                <a:spcPct val="109999"/>
              </a:lnSpc>
              <a:spcBef>
                <a:spcPts val="1000"/>
              </a:spcBef>
              <a:spcAft>
                <a:spcPts val="565"/>
              </a:spcAft>
            </a:pPr>
            <a:endParaRPr lang="en-US" dirty="0"/>
          </a:p>
        </p:txBody>
      </p:sp>
      <p:sp>
        <p:nvSpPr>
          <p:cNvPr id="4" name="Slide Number Placeholder 3">
            <a:extLst>
              <a:ext uri="{FF2B5EF4-FFF2-40B4-BE49-F238E27FC236}">
                <a16:creationId xmlns:a16="http://schemas.microsoft.com/office/drawing/2014/main" id="{5BC58A59-C764-9280-0B18-07B539D05BE9}"/>
              </a:ext>
            </a:extLst>
          </p:cNvPr>
          <p:cNvSpPr>
            <a:spLocks noGrp="1"/>
          </p:cNvSpPr>
          <p:nvPr>
            <p:ph type="sldNum" sz="quarter" idx="5"/>
          </p:nvPr>
        </p:nvSpPr>
        <p:spPr/>
        <p:txBody>
          <a:bodyPr/>
          <a:lstStyle/>
          <a:p>
            <a:fld id="{A7D3761C-B494-47A9-B941-D2E928C81028}" type="slidenum">
              <a:rPr lang="en-AU" smtClean="0"/>
              <a:t>53</a:t>
            </a:fld>
            <a:endParaRPr lang="en-AU"/>
          </a:p>
        </p:txBody>
      </p:sp>
    </p:spTree>
    <p:extLst>
      <p:ext uri="{BB962C8B-B14F-4D97-AF65-F5344CB8AC3E}">
        <p14:creationId xmlns:p14="http://schemas.microsoft.com/office/powerpoint/2010/main" val="3552203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8DE35-0D67-9318-0C0A-31F9D30D4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B641C-C72D-F1E9-C031-3D67945C18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888AD-18EA-E941-83DD-E0F27CCA9149}"/>
              </a:ext>
            </a:extLst>
          </p:cNvPr>
          <p:cNvSpPr>
            <a:spLocks noGrp="1"/>
          </p:cNvSpPr>
          <p:nvPr>
            <p:ph type="body" idx="1"/>
          </p:nvPr>
        </p:nvSpPr>
        <p:spPr/>
        <p:txBody>
          <a:bodyPr/>
          <a:lstStyle/>
          <a:p>
            <a:pPr>
              <a:spcBef>
                <a:spcPts val="1000"/>
              </a:spcBef>
              <a:spcAft>
                <a:spcPts val="565"/>
              </a:spcAft>
            </a:pPr>
            <a:r>
              <a:rPr lang="en-US" b="1"/>
              <a:t>Answer:</a:t>
            </a:r>
          </a:p>
          <a:p>
            <a:pPr marL="0" lvl="0" indent="0">
              <a:lnSpc>
                <a:spcPct val="115000"/>
              </a:lnSpc>
              <a:spcAft>
                <a:spcPts val="1000"/>
              </a:spcAft>
              <a:buFont typeface="Wingdings" panose="05000000000000000000" pitchFamily="2" charset="2"/>
              <a:buNone/>
            </a:pPr>
            <a:r>
              <a:rPr lang="en-US"/>
              <a:t>C. </a:t>
            </a:r>
            <a:r>
              <a:rPr lang="en-AU" sz="1200">
                <a:effectLst/>
                <a:latin typeface="Calibri" panose="020F0502020204030204" pitchFamily="34" charset="0"/>
                <a:ea typeface="Calibri" panose="020F0502020204030204" pitchFamily="34" charset="0"/>
                <a:cs typeface="Times New Roman" panose="02020603050405020304" pitchFamily="18" charset="0"/>
              </a:rPr>
              <a:t>All volunteers/workers, regardless of their role. </a:t>
            </a:r>
          </a:p>
          <a:p>
            <a:pPr>
              <a:lnSpc>
                <a:spcPct val="109999"/>
              </a:lnSpc>
              <a:spcBef>
                <a:spcPts val="1000"/>
              </a:spcBef>
              <a:spcAft>
                <a:spcPts val="565"/>
              </a:spcAft>
            </a:pPr>
            <a:endParaRPr lang="en-US"/>
          </a:p>
          <a:p>
            <a:pPr>
              <a:lnSpc>
                <a:spcPct val="109999"/>
              </a:lnSpc>
              <a:spcBef>
                <a:spcPts val="1000"/>
              </a:spcBef>
              <a:spcAft>
                <a:spcPts val="565"/>
              </a:spcAft>
            </a:pPr>
            <a:endParaRPr lang="en-US"/>
          </a:p>
        </p:txBody>
      </p:sp>
      <p:sp>
        <p:nvSpPr>
          <p:cNvPr id="4" name="Slide Number Placeholder 3">
            <a:extLst>
              <a:ext uri="{FF2B5EF4-FFF2-40B4-BE49-F238E27FC236}">
                <a16:creationId xmlns:a16="http://schemas.microsoft.com/office/drawing/2014/main" id="{DE19EED7-DC9D-8112-6610-73DC63AFAC4B}"/>
              </a:ext>
            </a:extLst>
          </p:cNvPr>
          <p:cNvSpPr>
            <a:spLocks noGrp="1"/>
          </p:cNvSpPr>
          <p:nvPr>
            <p:ph type="sldNum" sz="quarter" idx="5"/>
          </p:nvPr>
        </p:nvSpPr>
        <p:spPr/>
        <p:txBody>
          <a:bodyPr/>
          <a:lstStyle/>
          <a:p>
            <a:fld id="{A7D3761C-B494-47A9-B941-D2E928C81028}" type="slidenum">
              <a:rPr lang="en-AU" smtClean="0"/>
              <a:t>54</a:t>
            </a:fld>
            <a:endParaRPr lang="en-AU"/>
          </a:p>
        </p:txBody>
      </p:sp>
    </p:spTree>
    <p:extLst>
      <p:ext uri="{BB962C8B-B14F-4D97-AF65-F5344CB8AC3E}">
        <p14:creationId xmlns:p14="http://schemas.microsoft.com/office/powerpoint/2010/main" val="2476663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F5F2B-1D00-2BDB-001B-C44A1E9F4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E38B6-C5B5-7E2E-981F-3B63BDCA9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C0353-4DAE-3054-8F52-1443AF19DD43}"/>
              </a:ext>
            </a:extLst>
          </p:cNvPr>
          <p:cNvSpPr>
            <a:spLocks noGrp="1"/>
          </p:cNvSpPr>
          <p:nvPr>
            <p:ph type="body" idx="1"/>
          </p:nvPr>
        </p:nvSpPr>
        <p:spPr/>
        <p:txBody>
          <a:bodyPr/>
          <a:lstStyle/>
          <a:p>
            <a:pPr>
              <a:lnSpc>
                <a:spcPct val="115000"/>
              </a:lnSpc>
              <a:spcAft>
                <a:spcPts val="10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Question 4:</a:t>
            </a:r>
            <a:r>
              <a:rPr lang="en-AU" sz="1800" dirty="0">
                <a:effectLst/>
                <a:latin typeface="Calibri" panose="020F0502020204030204" pitchFamily="34" charset="0"/>
                <a:ea typeface="Calibri" panose="020F0502020204030204" pitchFamily="34" charset="0"/>
                <a:cs typeface="Times New Roman" panose="02020603050405020304" pitchFamily="18" charset="0"/>
              </a:rPr>
              <a:t> The annual well-being review is a time to: </a:t>
            </a:r>
          </a:p>
          <a:p>
            <a:pPr marL="342900" lvl="0" indent="-342900">
              <a:lnSpc>
                <a:spcPct val="115000"/>
              </a:lnSpc>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Only discuss common interests and hobbies.</a:t>
            </a:r>
          </a:p>
          <a:p>
            <a:pPr marL="342900" lvl="0" indent="-342900">
              <a:lnSpc>
                <a:spcPct val="115000"/>
              </a:lnSpc>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feedback as a two-way conversation.</a:t>
            </a:r>
          </a:p>
          <a:p>
            <a:pPr marL="342900" lvl="0" indent="-342900">
              <a:lnSpc>
                <a:spcPct val="115000"/>
              </a:lnSpc>
              <a:spcAft>
                <a:spcPts val="1000"/>
              </a:spcAft>
              <a:buFont typeface="+mj-lt"/>
              <a:buAutoNum type="alphaU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Only inform volunteers about their poor performance.</a:t>
            </a:r>
          </a:p>
        </p:txBody>
      </p:sp>
      <p:sp>
        <p:nvSpPr>
          <p:cNvPr id="4" name="Slide Number Placeholder 3">
            <a:extLst>
              <a:ext uri="{FF2B5EF4-FFF2-40B4-BE49-F238E27FC236}">
                <a16:creationId xmlns:a16="http://schemas.microsoft.com/office/drawing/2014/main" id="{0A1FF86A-741E-FB22-3F9C-EC947103C135}"/>
              </a:ext>
            </a:extLst>
          </p:cNvPr>
          <p:cNvSpPr>
            <a:spLocks noGrp="1"/>
          </p:cNvSpPr>
          <p:nvPr>
            <p:ph type="sldNum" sz="quarter" idx="5"/>
          </p:nvPr>
        </p:nvSpPr>
        <p:spPr/>
        <p:txBody>
          <a:bodyPr/>
          <a:lstStyle/>
          <a:p>
            <a:fld id="{A7D3761C-B494-47A9-B941-D2E928C81028}" type="slidenum">
              <a:rPr lang="en-AU" smtClean="0"/>
              <a:t>55</a:t>
            </a:fld>
            <a:endParaRPr lang="en-AU"/>
          </a:p>
        </p:txBody>
      </p:sp>
    </p:spTree>
    <p:extLst>
      <p:ext uri="{BB962C8B-B14F-4D97-AF65-F5344CB8AC3E}">
        <p14:creationId xmlns:p14="http://schemas.microsoft.com/office/powerpoint/2010/main" val="4245317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7CD11-1EAC-32F6-453F-3A19B612B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5E381-7A35-156A-5475-A6B732CF7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C3AD4-94B4-AC24-06B1-9DE32F3416CA}"/>
              </a:ext>
            </a:extLst>
          </p:cNvPr>
          <p:cNvSpPr>
            <a:spLocks noGrp="1"/>
          </p:cNvSpPr>
          <p:nvPr>
            <p:ph type="body" idx="1"/>
          </p:nvPr>
        </p:nvSpPr>
        <p:spPr/>
        <p:txBody>
          <a:bodyPr/>
          <a:lstStyle/>
          <a:p>
            <a:pPr>
              <a:lnSpc>
                <a:spcPct val="120000"/>
              </a:lnSpc>
              <a:spcBef>
                <a:spcPts val="1000"/>
              </a:spcBef>
              <a:spcAft>
                <a:spcPts val="565"/>
              </a:spcAft>
            </a:pPr>
            <a:r>
              <a:rPr lang="en-US" b="1"/>
              <a:t>Answer:</a:t>
            </a:r>
          </a:p>
          <a:p>
            <a:pPr marL="0" lvl="0" indent="0">
              <a:lnSpc>
                <a:spcPct val="115000"/>
              </a:lnSpc>
              <a:buFont typeface="Wingdings" panose="05000000000000000000" pitchFamily="2" charset="2"/>
              <a:buNone/>
            </a:pPr>
            <a:r>
              <a:rPr lang="en-US" sz="1200">
                <a:effectLst/>
                <a:latin typeface="Calibri" panose="020F0502020204030204" pitchFamily="34" charset="0"/>
                <a:ea typeface="Calibri" panose="020F0502020204030204" pitchFamily="34" charset="0"/>
                <a:cs typeface="Times New Roman" panose="02020603050405020304" pitchFamily="18" charset="0"/>
              </a:rPr>
              <a:t>B. D</a:t>
            </a:r>
            <a:r>
              <a:rPr lang="en-AU" sz="1200" err="1">
                <a:effectLst/>
                <a:latin typeface="Calibri" panose="020F0502020204030204" pitchFamily="34" charset="0"/>
                <a:ea typeface="Calibri" panose="020F0502020204030204" pitchFamily="34" charset="0"/>
                <a:cs typeface="Times New Roman" panose="02020603050405020304" pitchFamily="18" charset="0"/>
              </a:rPr>
              <a:t>iscuss</a:t>
            </a:r>
            <a:r>
              <a:rPr lang="en-AU" sz="1200">
                <a:effectLst/>
                <a:latin typeface="Calibri" panose="020F0502020204030204" pitchFamily="34" charset="0"/>
                <a:ea typeface="Calibri" panose="020F0502020204030204" pitchFamily="34" charset="0"/>
                <a:cs typeface="Times New Roman" panose="02020603050405020304" pitchFamily="18" charset="0"/>
              </a:rPr>
              <a:t> feedback as a two-way conversation.</a:t>
            </a:r>
          </a:p>
          <a:p>
            <a:pPr>
              <a:lnSpc>
                <a:spcPct val="109999"/>
              </a:lnSpc>
              <a:spcBef>
                <a:spcPts val="1000"/>
              </a:spcBef>
              <a:spcAft>
                <a:spcPts val="565"/>
              </a:spcAft>
            </a:pPr>
            <a:endParaRPr lang="en-US"/>
          </a:p>
        </p:txBody>
      </p:sp>
      <p:sp>
        <p:nvSpPr>
          <p:cNvPr id="4" name="Slide Number Placeholder 3">
            <a:extLst>
              <a:ext uri="{FF2B5EF4-FFF2-40B4-BE49-F238E27FC236}">
                <a16:creationId xmlns:a16="http://schemas.microsoft.com/office/drawing/2014/main" id="{97DCEAEF-A1EE-FDCB-FAB5-176EC680E11F}"/>
              </a:ext>
            </a:extLst>
          </p:cNvPr>
          <p:cNvSpPr>
            <a:spLocks noGrp="1"/>
          </p:cNvSpPr>
          <p:nvPr>
            <p:ph type="sldNum" sz="quarter" idx="5"/>
          </p:nvPr>
        </p:nvSpPr>
        <p:spPr/>
        <p:txBody>
          <a:bodyPr/>
          <a:lstStyle/>
          <a:p>
            <a:fld id="{A7D3761C-B494-47A9-B941-D2E928C81028}" type="slidenum">
              <a:rPr lang="en-AU" smtClean="0"/>
              <a:t>56</a:t>
            </a:fld>
            <a:endParaRPr lang="en-AU"/>
          </a:p>
        </p:txBody>
      </p:sp>
    </p:spTree>
    <p:extLst>
      <p:ext uri="{BB962C8B-B14F-4D97-AF65-F5344CB8AC3E}">
        <p14:creationId xmlns:p14="http://schemas.microsoft.com/office/powerpoint/2010/main" val="1806439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565"/>
              </a:spcAft>
            </a:pPr>
            <a:r>
              <a:rPr lang="en-AU" sz="1800" b="1" dirty="0">
                <a:solidFill>
                  <a:srgbClr val="000000"/>
                </a:solidFill>
                <a:effectLst/>
                <a:latin typeface="Calibri" panose="020F0502020204030204" pitchFamily="34" charset="0"/>
                <a:ea typeface="Calibri" panose="020F0502020204030204" pitchFamily="34" charset="0"/>
                <a:cs typeface="Myriad Pro" panose="020B0503030403020204" charset="0"/>
              </a:rPr>
              <a:t>Question 5:</a:t>
            </a:r>
            <a:r>
              <a:rPr lang="en-AU" sz="1800" b="0" dirty="0">
                <a:solidFill>
                  <a:srgbClr val="000000"/>
                </a:solidFill>
                <a:effectLst/>
                <a:latin typeface="Calibri" panose="020F0502020204030204" pitchFamily="34" charset="0"/>
                <a:ea typeface="Calibri" panose="020F0502020204030204" pitchFamily="34" charset="0"/>
                <a:cs typeface="Myriad Pro" panose="020B0503030403020204" charset="0"/>
              </a:rPr>
              <a:t> You check the validity of a Blue/Exemption Card of a new volunteer, and it returns the result ‘</a:t>
            </a:r>
            <a:r>
              <a:rPr lang="en-AU" sz="1800" b="0" i="1" dirty="0">
                <a:solidFill>
                  <a:srgbClr val="000000"/>
                </a:solidFill>
                <a:effectLst/>
                <a:latin typeface="Calibri" panose="020F0502020204030204" pitchFamily="34" charset="0"/>
                <a:ea typeface="Calibri" panose="020F0502020204030204" pitchFamily="34" charset="0"/>
                <a:cs typeface="Myriad Pro" panose="020B0503030403020204" charset="0"/>
              </a:rPr>
              <a:t>the card details cannot be validated</a:t>
            </a:r>
            <a:r>
              <a:rPr lang="en-AU" sz="1800" b="0" dirty="0">
                <a:solidFill>
                  <a:srgbClr val="000000"/>
                </a:solidFill>
                <a:effectLst/>
                <a:latin typeface="Calibri" panose="020F0502020204030204" pitchFamily="34" charset="0"/>
                <a:ea typeface="Calibri" panose="020F0502020204030204" pitchFamily="34" charset="0"/>
                <a:cs typeface="Myriad Pro" panose="020B0503030403020204" charset="0"/>
              </a:rPr>
              <a:t>’. Does this mean the applicant will </a:t>
            </a:r>
            <a:r>
              <a:rPr lang="en-AU" sz="1800" b="1" u="sng" dirty="0">
                <a:solidFill>
                  <a:srgbClr val="000000"/>
                </a:solidFill>
                <a:effectLst/>
                <a:latin typeface="Calibri" panose="020F0502020204030204" pitchFamily="34" charset="0"/>
                <a:ea typeface="Calibri" panose="020F0502020204030204" pitchFamily="34" charset="0"/>
                <a:cs typeface="Myriad Pro" panose="020B0503030403020204" charset="0"/>
              </a:rPr>
              <a:t>never</a:t>
            </a:r>
            <a:r>
              <a:rPr lang="en-AU" sz="1800" b="0" dirty="0">
                <a:solidFill>
                  <a:srgbClr val="000000"/>
                </a:solidFill>
                <a:effectLst/>
                <a:latin typeface="Calibri" panose="020F0502020204030204" pitchFamily="34" charset="0"/>
                <a:ea typeface="Calibri" panose="020F0502020204030204" pitchFamily="34" charset="0"/>
                <a:cs typeface="Myriad Pro" panose="020B0503030403020204" charset="0"/>
              </a:rPr>
              <a:t> be able to work with children?</a:t>
            </a:r>
            <a:endParaRPr lang="en-AU" sz="1800" b="1" dirty="0">
              <a:solidFill>
                <a:srgbClr val="000000"/>
              </a:solidFill>
              <a:effectLst/>
              <a:latin typeface="Myriad Pro" panose="020B0503030403020204" charset="0"/>
              <a:ea typeface="Calibri" panose="020F0502020204030204" pitchFamily="34" charset="0"/>
              <a:cs typeface="Myriad Pro" panose="020B0503030403020204" charset="0"/>
            </a:endParaRPr>
          </a:p>
          <a:p>
            <a:pPr marL="342900" lvl="0" indent="-342900">
              <a:lnSpc>
                <a:spcPct val="120000"/>
              </a:lnSpc>
              <a:spcAft>
                <a:spcPts val="565"/>
              </a:spcAft>
              <a:buFont typeface="+mj-lt"/>
              <a:buAutoNum type="alphaUcPeriod"/>
            </a:pPr>
            <a:r>
              <a:rPr lang="en-AU" sz="1800" b="0" dirty="0">
                <a:solidFill>
                  <a:srgbClr val="000000"/>
                </a:solidFill>
                <a:effectLst/>
                <a:latin typeface="Calibri" panose="020F0502020204030204" pitchFamily="34" charset="0"/>
                <a:ea typeface="Calibri" panose="020F0502020204030204" pitchFamily="34" charset="0"/>
                <a:cs typeface="Myriad Pro" panose="020B0503030403020204" charset="0"/>
              </a:rPr>
              <a:t>Yes.</a:t>
            </a:r>
            <a:endParaRPr lang="en-AU" sz="1800" b="1" dirty="0">
              <a:solidFill>
                <a:srgbClr val="000000"/>
              </a:solidFill>
              <a:effectLst/>
              <a:latin typeface="Myriad Pro" panose="020B0503030403020204" charset="0"/>
              <a:ea typeface="Calibri" panose="020F0502020204030204" pitchFamily="34" charset="0"/>
              <a:cs typeface="Myriad Pro" panose="020B0503030403020204" charset="0"/>
            </a:endParaRPr>
          </a:p>
          <a:p>
            <a:pPr marL="342900" lvl="0" indent="-342900">
              <a:lnSpc>
                <a:spcPct val="120000"/>
              </a:lnSpc>
              <a:spcAft>
                <a:spcPts val="565"/>
              </a:spcAft>
              <a:buFont typeface="+mj-lt"/>
              <a:buAutoNum type="alphaUcPeriod"/>
            </a:pPr>
            <a:r>
              <a:rPr lang="en-AU" sz="1800" b="0" dirty="0">
                <a:solidFill>
                  <a:srgbClr val="000000"/>
                </a:solidFill>
                <a:effectLst/>
                <a:latin typeface="Calibri" panose="020F0502020204030204" pitchFamily="34" charset="0"/>
                <a:ea typeface="Calibri" panose="020F0502020204030204" pitchFamily="34" charset="0"/>
                <a:cs typeface="Myriad Pro" panose="020B0503030403020204" charset="0"/>
              </a:rPr>
              <a:t>No.</a:t>
            </a:r>
            <a:endParaRPr lang="en-AU" sz="1800" b="1" dirty="0">
              <a:solidFill>
                <a:srgbClr val="000000"/>
              </a:solidFill>
              <a:effectLst/>
              <a:latin typeface="Myriad Pro" panose="020B0503030403020204" charset="0"/>
              <a:ea typeface="Calibri" panose="020F0502020204030204" pitchFamily="34" charset="0"/>
              <a:cs typeface="Myriad Pro" panose="020B0503030403020204" charset="0"/>
            </a:endParaRPr>
          </a:p>
        </p:txBody>
      </p:sp>
      <p:sp>
        <p:nvSpPr>
          <p:cNvPr id="4" name="Slide Number Placeholder 3"/>
          <p:cNvSpPr>
            <a:spLocks noGrp="1"/>
          </p:cNvSpPr>
          <p:nvPr>
            <p:ph type="sldNum" sz="quarter" idx="5"/>
          </p:nvPr>
        </p:nvSpPr>
        <p:spPr/>
        <p:txBody>
          <a:bodyPr/>
          <a:lstStyle/>
          <a:p>
            <a:fld id="{A7D3761C-B494-47A9-B941-D2E928C81028}" type="slidenum">
              <a:rPr lang="en-AU" smtClean="0"/>
              <a:t>57</a:t>
            </a:fld>
            <a:endParaRPr lang="en-AU"/>
          </a:p>
        </p:txBody>
      </p:sp>
    </p:spTree>
    <p:extLst>
      <p:ext uri="{BB962C8B-B14F-4D97-AF65-F5344CB8AC3E}">
        <p14:creationId xmlns:p14="http://schemas.microsoft.com/office/powerpoint/2010/main" val="1332138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58C2-0B25-EA0D-E5B0-DD39602EE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3341B-BD71-73DF-74B0-70D2F2983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CC815-FD89-021B-32C4-A8BCF07D9AF5}"/>
              </a:ext>
            </a:extLst>
          </p:cNvPr>
          <p:cNvSpPr>
            <a:spLocks noGrp="1"/>
          </p:cNvSpPr>
          <p:nvPr>
            <p:ph type="body" idx="1"/>
          </p:nvPr>
        </p:nvSpPr>
        <p:spPr/>
        <p:txBody>
          <a:bodyPr/>
          <a:lstStyle/>
          <a:p>
            <a:pPr>
              <a:lnSpc>
                <a:spcPct val="120000"/>
              </a:lnSpc>
              <a:spcAft>
                <a:spcPts val="565"/>
              </a:spcAft>
            </a:pPr>
            <a:r>
              <a:rPr lang="en-US" b="1"/>
              <a:t>Answer: </a:t>
            </a:r>
          </a:p>
          <a:p>
            <a:pPr>
              <a:lnSpc>
                <a:spcPct val="120000"/>
              </a:lnSpc>
              <a:spcAft>
                <a:spcPts val="565"/>
              </a:spcAft>
            </a:pPr>
            <a:r>
              <a:rPr lang="en-US"/>
              <a:t>B. No</a:t>
            </a:r>
          </a:p>
          <a:p>
            <a:pPr>
              <a:lnSpc>
                <a:spcPct val="120000"/>
              </a:lnSpc>
              <a:spcAft>
                <a:spcPts val="565"/>
              </a:spcAft>
            </a:pPr>
            <a:endParaRPr lang="en-US"/>
          </a:p>
          <a:p>
            <a:pPr>
              <a:lnSpc>
                <a:spcPct val="120000"/>
              </a:lnSpc>
              <a:spcAft>
                <a:spcPts val="565"/>
              </a:spcAft>
            </a:pPr>
            <a:r>
              <a:rPr lang="en-US"/>
              <a:t>Details not validated may mean an incorrect name spelling or date of birth, or the card has expired. This is different from a </a:t>
            </a:r>
            <a:r>
              <a:rPr lang="en-US" b="1"/>
              <a:t>negative</a:t>
            </a:r>
            <a:r>
              <a:rPr lang="en-US"/>
              <a:t> Blue Card notice, which needs further investigation. </a:t>
            </a:r>
          </a:p>
        </p:txBody>
      </p:sp>
      <p:sp>
        <p:nvSpPr>
          <p:cNvPr id="4" name="Slide Number Placeholder 3">
            <a:extLst>
              <a:ext uri="{FF2B5EF4-FFF2-40B4-BE49-F238E27FC236}">
                <a16:creationId xmlns:a16="http://schemas.microsoft.com/office/drawing/2014/main" id="{9791906D-E8BD-D529-DDA9-5D3562900D78}"/>
              </a:ext>
            </a:extLst>
          </p:cNvPr>
          <p:cNvSpPr>
            <a:spLocks noGrp="1"/>
          </p:cNvSpPr>
          <p:nvPr>
            <p:ph type="sldNum" sz="quarter" idx="5"/>
          </p:nvPr>
        </p:nvSpPr>
        <p:spPr/>
        <p:txBody>
          <a:bodyPr/>
          <a:lstStyle/>
          <a:p>
            <a:fld id="{A7D3761C-B494-47A9-B941-D2E928C81028}" type="slidenum">
              <a:rPr lang="en-AU" smtClean="0"/>
              <a:t>58</a:t>
            </a:fld>
            <a:endParaRPr lang="en-AU"/>
          </a:p>
        </p:txBody>
      </p:sp>
    </p:spTree>
    <p:extLst>
      <p:ext uri="{BB962C8B-B14F-4D97-AF65-F5344CB8AC3E}">
        <p14:creationId xmlns:p14="http://schemas.microsoft.com/office/powerpoint/2010/main" val="38281903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To aid with record keeping, all Ministry Agents need to:</a:t>
            </a:r>
          </a:p>
          <a:p>
            <a:pPr marL="628650" lvl="1" indent="-171450">
              <a:buFont typeface="Arial" panose="020B0604020202020204" pitchFamily="34" charset="0"/>
              <a:buChar char="•"/>
            </a:pPr>
            <a:r>
              <a:rPr lang="en-AU" dirty="0"/>
              <a:t>Scan the QR code.</a:t>
            </a:r>
          </a:p>
          <a:p>
            <a:pPr marL="628650" lvl="1" indent="-171450">
              <a:buFont typeface="Arial" panose="020B0604020202020204" pitchFamily="34" charset="0"/>
              <a:buChar char="•"/>
            </a:pPr>
            <a:r>
              <a:rPr lang="en-AU" dirty="0"/>
              <a:t>Complete the form. </a:t>
            </a:r>
          </a:p>
          <a:p>
            <a:pPr marL="171450" indent="-171450">
              <a:buFont typeface="Arial" panose="020B0604020202020204" pitchFamily="34" charset="0"/>
              <a:buChar char="•"/>
            </a:pPr>
            <a:r>
              <a:rPr lang="en-AU" dirty="0"/>
              <a:t>This will be accessible by your Presbytery to prove you have completed this module. </a:t>
            </a:r>
          </a:p>
        </p:txBody>
      </p:sp>
      <p:sp>
        <p:nvSpPr>
          <p:cNvPr id="4" name="Slide Number Placeholder 3"/>
          <p:cNvSpPr>
            <a:spLocks noGrp="1"/>
          </p:cNvSpPr>
          <p:nvPr>
            <p:ph type="sldNum" sz="quarter" idx="5"/>
          </p:nvPr>
        </p:nvSpPr>
        <p:spPr/>
        <p:txBody>
          <a:bodyPr/>
          <a:lstStyle/>
          <a:p>
            <a:fld id="{A7D3761C-B494-47A9-B941-D2E928C81028}" type="slidenum">
              <a:rPr lang="en-AU" smtClean="0"/>
              <a:t>59</a:t>
            </a:fld>
            <a:endParaRPr lang="en-AU"/>
          </a:p>
        </p:txBody>
      </p:sp>
    </p:spTree>
    <p:extLst>
      <p:ext uri="{BB962C8B-B14F-4D97-AF65-F5344CB8AC3E}">
        <p14:creationId xmlns:p14="http://schemas.microsoft.com/office/powerpoint/2010/main" val="387415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4376B-44D9-BC70-6161-529F8B02D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0A5FD-DA77-A880-5CAA-17E301C50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E2BFBA-E446-9790-FD20-6515F6B87E63}"/>
              </a:ext>
            </a:extLst>
          </p:cNvPr>
          <p:cNvSpPr>
            <a:spLocks noGrp="1"/>
          </p:cNvSpPr>
          <p:nvPr>
            <p:ph type="body" idx="1"/>
          </p:nvPr>
        </p:nvSpPr>
        <p:spPr/>
        <p:txBody>
          <a:bodyPr/>
          <a:lstStyle/>
          <a:p>
            <a:pPr marL="171450" indent="-171450">
              <a:buFont typeface="Arial" panose="020B0604020202020204" pitchFamily="34" charset="0"/>
              <a:buChar char="•"/>
            </a:pPr>
            <a:r>
              <a:rPr lang="en-AU" dirty="0"/>
              <a:t>Maintaining registers and records helps protect the safety and wellbeing of everyone. </a:t>
            </a:r>
          </a:p>
          <a:p>
            <a:pPr marL="171450" indent="-171450">
              <a:buFont typeface="Arial" panose="020B0604020202020204" pitchFamily="34" charset="0"/>
              <a:buChar char="•"/>
            </a:pPr>
            <a:r>
              <a:rPr lang="en-AU" dirty="0"/>
              <a:t>Ensures compliance with legislative requirements.</a:t>
            </a:r>
          </a:p>
        </p:txBody>
      </p:sp>
      <p:sp>
        <p:nvSpPr>
          <p:cNvPr id="4" name="Slide Number Placeholder 3">
            <a:extLst>
              <a:ext uri="{FF2B5EF4-FFF2-40B4-BE49-F238E27FC236}">
                <a16:creationId xmlns:a16="http://schemas.microsoft.com/office/drawing/2014/main" id="{C96C751E-FCFE-C8A8-C252-769963C1BBB9}"/>
              </a:ext>
            </a:extLst>
          </p:cNvPr>
          <p:cNvSpPr>
            <a:spLocks noGrp="1"/>
          </p:cNvSpPr>
          <p:nvPr>
            <p:ph type="sldNum" sz="quarter" idx="5"/>
          </p:nvPr>
        </p:nvSpPr>
        <p:spPr/>
        <p:txBody>
          <a:bodyPr/>
          <a:lstStyle/>
          <a:p>
            <a:fld id="{A7D3761C-B494-47A9-B941-D2E928C81028}" type="slidenum">
              <a:rPr lang="en-AU" smtClean="0"/>
              <a:t>6</a:t>
            </a:fld>
            <a:endParaRPr lang="en-AU"/>
          </a:p>
        </p:txBody>
      </p:sp>
    </p:spTree>
    <p:extLst>
      <p:ext uri="{BB962C8B-B14F-4D97-AF65-F5344CB8AC3E}">
        <p14:creationId xmlns:p14="http://schemas.microsoft.com/office/powerpoint/2010/main" val="1032286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Thank you so much for your time and effort with the training. </a:t>
            </a:r>
          </a:p>
          <a:p>
            <a:pPr marL="171450" indent="-171450">
              <a:buFont typeface="Arial" panose="020B0604020202020204" pitchFamily="34" charset="0"/>
              <a:buChar char="•"/>
            </a:pPr>
            <a:r>
              <a:rPr lang="en-AU" dirty="0"/>
              <a:t>Safe Church resources can be found on The Hub. </a:t>
            </a:r>
          </a:p>
          <a:p>
            <a:pPr marL="171450" indent="-171450">
              <a:buFont typeface="Arial" panose="020B0604020202020204" pitchFamily="34" charset="0"/>
              <a:buChar char="•"/>
            </a:pPr>
            <a:r>
              <a:rPr lang="en-AU"/>
              <a:t>Connect with the Safe Church Unit if you have any questions. </a:t>
            </a:r>
            <a:endParaRPr lang="en-AU" dirty="0"/>
          </a:p>
        </p:txBody>
      </p:sp>
      <p:sp>
        <p:nvSpPr>
          <p:cNvPr id="4" name="Slide Number Placeholder 3"/>
          <p:cNvSpPr>
            <a:spLocks noGrp="1"/>
          </p:cNvSpPr>
          <p:nvPr>
            <p:ph type="sldNum" sz="quarter" idx="5"/>
          </p:nvPr>
        </p:nvSpPr>
        <p:spPr/>
        <p:txBody>
          <a:bodyPr/>
          <a:lstStyle/>
          <a:p>
            <a:fld id="{43BF0255-D044-4ED7-A056-F4F41C988099}" type="slidenum">
              <a:rPr lang="en-AU" smtClean="0"/>
              <a:t>60</a:t>
            </a:fld>
            <a:endParaRPr lang="en-AU"/>
          </a:p>
        </p:txBody>
      </p:sp>
    </p:spTree>
    <p:extLst>
      <p:ext uri="{BB962C8B-B14F-4D97-AF65-F5344CB8AC3E}">
        <p14:creationId xmlns:p14="http://schemas.microsoft.com/office/powerpoint/2010/main" val="282000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A3F59-2483-67E0-8323-A939F71C7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F22D2-197E-15E6-33EA-5499DA35E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F405D-4DEA-B4B4-8AF7-BD1285CD93A1}"/>
              </a:ext>
            </a:extLst>
          </p:cNvPr>
          <p:cNvSpPr>
            <a:spLocks noGrp="1"/>
          </p:cNvSpPr>
          <p:nvPr>
            <p:ph type="body" idx="1"/>
          </p:nvPr>
        </p:nvSpPr>
        <p:spPr/>
        <p:txBody>
          <a:bodyPr/>
          <a:lstStyle/>
          <a:p>
            <a:pPr marL="0" indent="0">
              <a:buNone/>
            </a:pPr>
            <a:r>
              <a:rPr lang="en-AU" sz="1200" b="0" dirty="0"/>
              <a:t>Event records may include:</a:t>
            </a:r>
          </a:p>
          <a:p>
            <a:pPr marL="171450" indent="-171450">
              <a:buFont typeface="Arial" panose="020B0604020202020204" pitchFamily="34" charset="0"/>
              <a:buChar char="•"/>
            </a:pPr>
            <a:r>
              <a:rPr lang="en-AU" sz="1200" b="0" dirty="0"/>
              <a:t>Attendance records – list of all attendees at an event. </a:t>
            </a:r>
          </a:p>
          <a:p>
            <a:pPr marL="171450" indent="-171450">
              <a:buFont typeface="Arial" panose="020B0604020202020204" pitchFamily="34" charset="0"/>
              <a:buChar char="•"/>
            </a:pPr>
            <a:r>
              <a:rPr lang="en-AU" sz="1200" b="0" dirty="0"/>
              <a:t>Image release forms – connected to a person (rather than a specific event). </a:t>
            </a:r>
          </a:p>
          <a:p>
            <a:pPr marL="171450" indent="-171450">
              <a:buFont typeface="Arial" panose="020B0604020202020204" pitchFamily="34" charset="0"/>
              <a:buChar char="•"/>
            </a:pPr>
            <a:r>
              <a:rPr lang="en-AU" sz="1200" b="0" dirty="0"/>
              <a:t>Attendee information forms – child-related events. </a:t>
            </a:r>
          </a:p>
          <a:p>
            <a:pPr marL="0" indent="0">
              <a:buFont typeface="Arial" panose="020B0604020202020204" pitchFamily="34" charset="0"/>
              <a:buNone/>
            </a:pPr>
            <a:endParaRPr lang="en-AU" sz="1200" b="0" dirty="0"/>
          </a:p>
          <a:p>
            <a:pPr marL="171450" indent="-171450">
              <a:buFont typeface="Arial" panose="020B0604020202020204" pitchFamily="34" charset="0"/>
              <a:buChar char="•"/>
            </a:pPr>
            <a:r>
              <a:rPr lang="en-AU" sz="1200" b="0" dirty="0"/>
              <a:t>Form templates available on the Hub, or a digital equivalent can be created on </a:t>
            </a:r>
            <a:r>
              <a:rPr lang="en-AU" sz="1200" b="0" dirty="0" err="1"/>
              <a:t>UCare</a:t>
            </a:r>
            <a:r>
              <a:rPr lang="en-AU" sz="1200" b="0" dirty="0"/>
              <a:t> or Microsoft forms etc. </a:t>
            </a:r>
          </a:p>
          <a:p>
            <a:pPr marL="171450" indent="-171450">
              <a:buFont typeface="Arial" panose="020B0604020202020204" pitchFamily="34" charset="0"/>
              <a:buChar char="•"/>
            </a:pPr>
            <a:r>
              <a:rPr lang="en-AU" sz="1200" b="0" dirty="0"/>
              <a:t>Kept confidential and secure in digital or paper format. </a:t>
            </a:r>
          </a:p>
          <a:p>
            <a:pPr marL="628650" lvl="1" indent="-171450">
              <a:buFont typeface="Arial" panose="020B0604020202020204" pitchFamily="34" charset="0"/>
              <a:buChar char="•"/>
            </a:pPr>
            <a:r>
              <a:rPr lang="en-AU" sz="1200" b="0" dirty="0"/>
              <a:t>E.g. if you scan a paper form and store digitally, the paper copy can be destroyed. </a:t>
            </a:r>
          </a:p>
          <a:p>
            <a:pPr marL="628650" lvl="1" indent="-171450">
              <a:buFont typeface="Arial" panose="020B0604020202020204" pitchFamily="34" charset="0"/>
              <a:buChar char="•"/>
            </a:pPr>
            <a:r>
              <a:rPr lang="en-AU" sz="1200" b="0" dirty="0"/>
              <a:t>Digital formats – recommend a secure cloud, or a secure back up system (in case a computer crashes). </a:t>
            </a:r>
          </a:p>
          <a:p>
            <a:pPr marL="171450" indent="-171450">
              <a:buFont typeface="Arial" panose="020B0604020202020204" pitchFamily="34" charset="0"/>
              <a:buChar char="•"/>
            </a:pPr>
            <a:r>
              <a:rPr lang="en-AU" sz="1200" b="0" dirty="0"/>
              <a:t>Keep for 70 years any records related to young people. </a:t>
            </a:r>
          </a:p>
          <a:p>
            <a:pPr marL="0" indent="0">
              <a:buNone/>
            </a:pPr>
            <a:endParaRPr lang="en-AU" sz="1200" b="1" dirty="0"/>
          </a:p>
          <a:p>
            <a:pPr marL="0" indent="0">
              <a:buNone/>
            </a:pPr>
            <a:endParaRPr lang="en-AU" sz="1200" b="1" dirty="0"/>
          </a:p>
          <a:p>
            <a:pPr marL="0" indent="0">
              <a:buNone/>
            </a:pPr>
            <a:endParaRPr lang="en-AU" sz="1200" dirty="0"/>
          </a:p>
        </p:txBody>
      </p:sp>
      <p:sp>
        <p:nvSpPr>
          <p:cNvPr id="4" name="Slide Number Placeholder 3">
            <a:extLst>
              <a:ext uri="{FF2B5EF4-FFF2-40B4-BE49-F238E27FC236}">
                <a16:creationId xmlns:a16="http://schemas.microsoft.com/office/drawing/2014/main" id="{339682DA-11B8-0C62-5309-B453D9A16A5E}"/>
              </a:ext>
            </a:extLst>
          </p:cNvPr>
          <p:cNvSpPr>
            <a:spLocks noGrp="1"/>
          </p:cNvSpPr>
          <p:nvPr>
            <p:ph type="sldNum" sz="quarter" idx="5"/>
          </p:nvPr>
        </p:nvSpPr>
        <p:spPr/>
        <p:txBody>
          <a:bodyPr/>
          <a:lstStyle/>
          <a:p>
            <a:fld id="{A7D3761C-B494-47A9-B941-D2E928C81028}" type="slidenum">
              <a:rPr lang="en-AU" smtClean="0"/>
              <a:t>7</a:t>
            </a:fld>
            <a:endParaRPr lang="en-AU"/>
          </a:p>
        </p:txBody>
      </p:sp>
    </p:spTree>
    <p:extLst>
      <p:ext uri="{BB962C8B-B14F-4D97-AF65-F5344CB8AC3E}">
        <p14:creationId xmlns:p14="http://schemas.microsoft.com/office/powerpoint/2010/main" val="305883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A9C66-7C48-CC71-CCDC-8954E6CF8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C17FC-B918-578D-E5CC-8FEF165C1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DBC42-9CE3-F4D6-E898-D05B1054098C}"/>
              </a:ext>
            </a:extLst>
          </p:cNvPr>
          <p:cNvSpPr>
            <a:spLocks noGrp="1"/>
          </p:cNvSpPr>
          <p:nvPr>
            <p:ph type="body" idx="1"/>
          </p:nvPr>
        </p:nvSpPr>
        <p:spPr/>
        <p:txBody>
          <a:bodyPr/>
          <a:lstStyle/>
          <a:p>
            <a:r>
              <a:rPr lang="en-AU" dirty="0"/>
              <a:t>A quick reminder about how you can access resources on The Hub. </a:t>
            </a:r>
          </a:p>
        </p:txBody>
      </p:sp>
      <p:sp>
        <p:nvSpPr>
          <p:cNvPr id="4" name="Slide Number Placeholder 3">
            <a:extLst>
              <a:ext uri="{FF2B5EF4-FFF2-40B4-BE49-F238E27FC236}">
                <a16:creationId xmlns:a16="http://schemas.microsoft.com/office/drawing/2014/main" id="{090D007E-8228-5346-0097-2EE1AAF2F4A3}"/>
              </a:ext>
            </a:extLst>
          </p:cNvPr>
          <p:cNvSpPr>
            <a:spLocks noGrp="1"/>
          </p:cNvSpPr>
          <p:nvPr>
            <p:ph type="sldNum" sz="quarter" idx="5"/>
          </p:nvPr>
        </p:nvSpPr>
        <p:spPr/>
        <p:txBody>
          <a:bodyPr/>
          <a:lstStyle/>
          <a:p>
            <a:fld id="{A7D3761C-B494-47A9-B941-D2E928C81028}" type="slidenum">
              <a:rPr lang="en-AU" smtClean="0"/>
              <a:t>8</a:t>
            </a:fld>
            <a:endParaRPr lang="en-AU"/>
          </a:p>
        </p:txBody>
      </p:sp>
    </p:spTree>
    <p:extLst>
      <p:ext uri="{BB962C8B-B14F-4D97-AF65-F5344CB8AC3E}">
        <p14:creationId xmlns:p14="http://schemas.microsoft.com/office/powerpoint/2010/main" val="239058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Register of Workers and Volunteers includes information regarding </a:t>
            </a:r>
            <a:r>
              <a:rPr lang="en-AU" b="1" u="sng" dirty="0"/>
              <a:t>ALL</a:t>
            </a:r>
            <a:r>
              <a:rPr lang="en-AU" dirty="0"/>
              <a:t> volunteers and workers, regardless of whether:</a:t>
            </a:r>
          </a:p>
          <a:p>
            <a:pPr marL="171450" indent="-171450">
              <a:buFont typeface="Arial" panose="020B0604020202020204" pitchFamily="34" charset="0"/>
              <a:buChar char="•"/>
            </a:pPr>
            <a:r>
              <a:rPr lang="en-AU" dirty="0"/>
              <a:t>They need a Blue Card.</a:t>
            </a:r>
          </a:p>
          <a:p>
            <a:pPr marL="171450" indent="-171450">
              <a:buFont typeface="Arial" panose="020B0604020202020204" pitchFamily="34" charset="0"/>
              <a:buChar char="•"/>
            </a:pPr>
            <a:r>
              <a:rPr lang="en-AU" dirty="0"/>
              <a:t>They work with young or vulnerable people. </a:t>
            </a:r>
          </a:p>
          <a:p>
            <a:pPr marL="0" indent="0">
              <a:buFont typeface="Arial" panose="020B0604020202020204" pitchFamily="34" charset="0"/>
              <a:buNone/>
            </a:pPr>
            <a:r>
              <a:rPr lang="en-AU" dirty="0"/>
              <a:t>This ensures key legislative requirements are met. </a:t>
            </a:r>
          </a:p>
          <a:p>
            <a:endParaRPr lang="en-AU" dirty="0"/>
          </a:p>
          <a:p>
            <a:pPr marL="171450" indent="-171450">
              <a:buFont typeface="Arial" panose="020B0604020202020204" pitchFamily="34" charset="0"/>
              <a:buChar char="•"/>
            </a:pPr>
            <a:r>
              <a:rPr lang="en-AU" dirty="0"/>
              <a:t>It should be kept securely and updated regularly. </a:t>
            </a:r>
          </a:p>
          <a:p>
            <a:pPr marL="171450" indent="-171450">
              <a:buFont typeface="Arial" panose="020B0604020202020204" pitchFamily="34" charset="0"/>
              <a:buChar char="•"/>
            </a:pPr>
            <a:r>
              <a:rPr lang="en-AU" dirty="0"/>
              <a:t>A template is available on the Hub </a:t>
            </a:r>
          </a:p>
          <a:p>
            <a:pPr marL="171450" indent="-171450">
              <a:buFont typeface="Arial" panose="020B0604020202020204" pitchFamily="34" charset="0"/>
              <a:buChar char="•"/>
            </a:pPr>
            <a:r>
              <a:rPr lang="en-AU" dirty="0"/>
              <a:t>Equivalent versions can be created on </a:t>
            </a:r>
            <a:r>
              <a:rPr lang="en-AU" dirty="0" err="1"/>
              <a:t>UCare</a:t>
            </a:r>
            <a:r>
              <a:rPr lang="en-AU" dirty="0"/>
              <a:t> or other Church Management Software. </a:t>
            </a:r>
          </a:p>
          <a:p>
            <a:endParaRPr lang="en-AU" dirty="0"/>
          </a:p>
        </p:txBody>
      </p:sp>
      <p:sp>
        <p:nvSpPr>
          <p:cNvPr id="4" name="Slide Number Placeholder 3"/>
          <p:cNvSpPr>
            <a:spLocks noGrp="1"/>
          </p:cNvSpPr>
          <p:nvPr>
            <p:ph type="sldNum" sz="quarter" idx="5"/>
          </p:nvPr>
        </p:nvSpPr>
        <p:spPr/>
        <p:txBody>
          <a:bodyPr/>
          <a:lstStyle/>
          <a:p>
            <a:fld id="{A7D3761C-B494-47A9-B941-D2E928C81028}" type="slidenum">
              <a:rPr lang="en-AU" smtClean="0"/>
              <a:t>9</a:t>
            </a:fld>
            <a:endParaRPr lang="en-AU"/>
          </a:p>
        </p:txBody>
      </p:sp>
    </p:spTree>
    <p:extLst>
      <p:ext uri="{BB962C8B-B14F-4D97-AF65-F5344CB8AC3E}">
        <p14:creationId xmlns:p14="http://schemas.microsoft.com/office/powerpoint/2010/main" val="2143707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23657"/>
            <a:ext cx="91440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364184"/>
            <a:ext cx="9144000" cy="1217815"/>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a:extLst>
              <a:ext uri="{FF2B5EF4-FFF2-40B4-BE49-F238E27FC236}">
                <a16:creationId xmlns:a16="http://schemas.microsoft.com/office/drawing/2014/main" id="{8D66806B-FEB8-42F3-A8DD-06AAFDF10D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3841" y="432114"/>
            <a:ext cx="2286000" cy="565099"/>
          </a:xfrm>
          <a:prstGeom prst="rect">
            <a:avLst/>
          </a:prstGeom>
        </p:spPr>
      </p:pic>
    </p:spTree>
    <p:extLst>
      <p:ext uri="{BB962C8B-B14F-4D97-AF65-F5344CB8AC3E}">
        <p14:creationId xmlns:p14="http://schemas.microsoft.com/office/powerpoint/2010/main" val="56913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D0D2BE-8F70-4055-AA98-1B3D7B2F92AC}"/>
              </a:ext>
            </a:extLst>
          </p:cNvPr>
          <p:cNvSpPr/>
          <p:nvPr userDrawn="1"/>
        </p:nvSpPr>
        <p:spPr>
          <a:xfrm>
            <a:off x="0" y="6076604"/>
            <a:ext cx="12192000" cy="781396"/>
          </a:xfrm>
          <a:prstGeom prst="rect">
            <a:avLst/>
          </a:prstGeom>
          <a:solidFill>
            <a:srgbClr val="2C5629"/>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hasCustomPrompt="1"/>
          </p:nvPr>
        </p:nvSpPr>
        <p:spPr>
          <a:xfrm>
            <a:off x="831851" y="1335667"/>
            <a:ext cx="10515600" cy="2832596"/>
          </a:xfrm>
        </p:spPr>
        <p:txBody>
          <a:bodyPr anchor="b"/>
          <a:lstStyle>
            <a:lvl1pPr>
              <a:defRPr sz="6000">
                <a:solidFill>
                  <a:schemeClr val="tx1"/>
                </a:solidFill>
              </a:defRPr>
            </a:lvl1pPr>
          </a:lstStyle>
          <a:p>
            <a:r>
              <a:rPr lang="en-US"/>
              <a:t>Click here to edit master heading</a:t>
            </a:r>
          </a:p>
        </p:txBody>
      </p:sp>
      <p:sp>
        <p:nvSpPr>
          <p:cNvPr id="3" name="Text Placeholder 2"/>
          <p:cNvSpPr>
            <a:spLocks noGrp="1"/>
          </p:cNvSpPr>
          <p:nvPr>
            <p:ph type="body" idx="1"/>
          </p:nvPr>
        </p:nvSpPr>
        <p:spPr>
          <a:xfrm>
            <a:off x="831851" y="4304786"/>
            <a:ext cx="10515600" cy="1410792"/>
          </a:xfrm>
        </p:spPr>
        <p:txBody>
          <a:bodyPr>
            <a:normAutofit/>
          </a:bodyPr>
          <a:lstStyle>
            <a:lvl1pPr marL="0" indent="0">
              <a:buNone/>
              <a:defRPr sz="3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5" name="Picture 14" descr="A close up of a logo&#10;&#10;Description automatically generated">
            <a:extLst>
              <a:ext uri="{FF2B5EF4-FFF2-40B4-BE49-F238E27FC236}">
                <a16:creationId xmlns:a16="http://schemas.microsoft.com/office/drawing/2014/main" id="{B7E4A62A-2162-A9E1-5837-093863CE968A}"/>
              </a:ext>
            </a:extLst>
          </p:cNvPr>
          <p:cNvPicPr>
            <a:picLocks noChangeAspect="1"/>
          </p:cNvPicPr>
          <p:nvPr userDrawn="1"/>
        </p:nvPicPr>
        <p:blipFill>
          <a:blip r:embed="rId2">
            <a:duotone>
              <a:schemeClr val="accent4">
                <a:shade val="45000"/>
                <a:satMod val="135000"/>
              </a:schemeClr>
              <a:prstClr val="white"/>
            </a:duotone>
            <a:alphaModFix amt="87000"/>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9460896" y="6153447"/>
            <a:ext cx="2051890" cy="607520"/>
          </a:xfrm>
          <a:prstGeom prst="rect">
            <a:avLst/>
          </a:prstGeom>
        </p:spPr>
      </p:pic>
      <p:pic>
        <p:nvPicPr>
          <p:cNvPr id="18" name="Picture 17">
            <a:extLst>
              <a:ext uri="{FF2B5EF4-FFF2-40B4-BE49-F238E27FC236}">
                <a16:creationId xmlns:a16="http://schemas.microsoft.com/office/drawing/2014/main" id="{86F625D0-671C-9667-9C54-1DB13ED1A9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43841" y="432114"/>
            <a:ext cx="2286000" cy="565099"/>
          </a:xfrm>
          <a:prstGeom prst="rect">
            <a:avLst/>
          </a:prstGeom>
        </p:spPr>
      </p:pic>
      <p:sp>
        <p:nvSpPr>
          <p:cNvPr id="20" name="TextBox 19">
            <a:extLst>
              <a:ext uri="{FF2B5EF4-FFF2-40B4-BE49-F238E27FC236}">
                <a16:creationId xmlns:a16="http://schemas.microsoft.com/office/drawing/2014/main" id="{6EE39BF6-40AD-3D78-90BB-14DECC699CB5}"/>
              </a:ext>
            </a:extLst>
          </p:cNvPr>
          <p:cNvSpPr txBox="1"/>
          <p:nvPr userDrawn="1"/>
        </p:nvSpPr>
        <p:spPr>
          <a:xfrm>
            <a:off x="435078" y="6282636"/>
            <a:ext cx="6223818" cy="369332"/>
          </a:xfrm>
          <a:prstGeom prst="rect">
            <a:avLst/>
          </a:prstGeom>
          <a:noFill/>
        </p:spPr>
        <p:txBody>
          <a:bodyPr wrap="square">
            <a:spAutoFit/>
          </a:bodyPr>
          <a:lstStyle/>
          <a:p>
            <a:r>
              <a:rPr lang="en-US" b="1">
                <a:solidFill>
                  <a:schemeClr val="bg1"/>
                </a:solidFill>
                <a:latin typeface="Myriad Pro" panose="020B0503030403020204" pitchFamily="34" charset="0"/>
              </a:rPr>
              <a:t>FAITH FOR A NEW SEASON</a:t>
            </a:r>
            <a:endParaRPr lang="en-AU" b="1">
              <a:solidFill>
                <a:schemeClr val="bg1"/>
              </a:solidFill>
              <a:latin typeface="Myriad Pro" panose="020B0503030403020204" pitchFamily="34" charset="0"/>
            </a:endParaRPr>
          </a:p>
        </p:txBody>
      </p:sp>
    </p:spTree>
    <p:extLst>
      <p:ext uri="{BB962C8B-B14F-4D97-AF65-F5344CB8AC3E}">
        <p14:creationId xmlns:p14="http://schemas.microsoft.com/office/powerpoint/2010/main" val="199934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D0D2BE-8F70-4055-AA98-1B3D7B2F92AC}"/>
              </a:ext>
            </a:extLst>
          </p:cNvPr>
          <p:cNvSpPr/>
          <p:nvPr userDrawn="1"/>
        </p:nvSpPr>
        <p:spPr>
          <a:xfrm>
            <a:off x="0" y="6076604"/>
            <a:ext cx="12192000" cy="781396"/>
          </a:xfrm>
          <a:prstGeom prst="rect">
            <a:avLst/>
          </a:prstGeom>
          <a:solidFill>
            <a:srgbClr val="2C5629"/>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5" name="Picture 14" descr="A close up of a logo&#10;&#10;Description automatically generated">
            <a:extLst>
              <a:ext uri="{FF2B5EF4-FFF2-40B4-BE49-F238E27FC236}">
                <a16:creationId xmlns:a16="http://schemas.microsoft.com/office/drawing/2014/main" id="{B7E4A62A-2162-A9E1-5837-093863CE968A}"/>
              </a:ext>
            </a:extLst>
          </p:cNvPr>
          <p:cNvPicPr>
            <a:picLocks noChangeAspect="1"/>
          </p:cNvPicPr>
          <p:nvPr userDrawn="1"/>
        </p:nvPicPr>
        <p:blipFill>
          <a:blip r:embed="rId2">
            <a:duotone>
              <a:schemeClr val="accent4">
                <a:shade val="45000"/>
                <a:satMod val="135000"/>
              </a:schemeClr>
              <a:prstClr val="white"/>
            </a:duotone>
            <a:alphaModFix amt="87000"/>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9460896" y="6153447"/>
            <a:ext cx="2051890" cy="607520"/>
          </a:xfrm>
          <a:prstGeom prst="rect">
            <a:avLst/>
          </a:prstGeom>
        </p:spPr>
      </p:pic>
      <p:sp>
        <p:nvSpPr>
          <p:cNvPr id="20" name="TextBox 19">
            <a:extLst>
              <a:ext uri="{FF2B5EF4-FFF2-40B4-BE49-F238E27FC236}">
                <a16:creationId xmlns:a16="http://schemas.microsoft.com/office/drawing/2014/main" id="{6EE39BF6-40AD-3D78-90BB-14DECC699CB5}"/>
              </a:ext>
            </a:extLst>
          </p:cNvPr>
          <p:cNvSpPr txBox="1"/>
          <p:nvPr userDrawn="1"/>
        </p:nvSpPr>
        <p:spPr>
          <a:xfrm>
            <a:off x="435078" y="6282636"/>
            <a:ext cx="6223818" cy="369332"/>
          </a:xfrm>
          <a:prstGeom prst="rect">
            <a:avLst/>
          </a:prstGeom>
          <a:noFill/>
        </p:spPr>
        <p:txBody>
          <a:bodyPr wrap="square">
            <a:spAutoFit/>
          </a:bodyPr>
          <a:lstStyle/>
          <a:p>
            <a:r>
              <a:rPr lang="en-US" b="1">
                <a:solidFill>
                  <a:schemeClr val="bg1"/>
                </a:solidFill>
                <a:latin typeface="Myriad Pro" panose="020B0503030403020204" pitchFamily="34" charset="0"/>
              </a:rPr>
              <a:t>FAITH FOR A NEW SEASON</a:t>
            </a:r>
            <a:endParaRPr lang="en-AU" b="1">
              <a:solidFill>
                <a:schemeClr val="bg1"/>
              </a:solidFill>
              <a:latin typeface="Myriad Pro" panose="020B0503030403020204" pitchFamily="34" charset="0"/>
            </a:endParaRPr>
          </a:p>
        </p:txBody>
      </p:sp>
    </p:spTree>
    <p:extLst>
      <p:ext uri="{BB962C8B-B14F-4D97-AF65-F5344CB8AC3E}">
        <p14:creationId xmlns:p14="http://schemas.microsoft.com/office/powerpoint/2010/main" val="374294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BC0FBB-FC69-42F1-B1E5-729023BC5E34}"/>
              </a:ext>
            </a:extLst>
          </p:cNvPr>
          <p:cNvSpPr/>
          <p:nvPr userDrawn="1"/>
        </p:nvSpPr>
        <p:spPr>
          <a:xfrm>
            <a:off x="0" y="6076604"/>
            <a:ext cx="12192000" cy="781396"/>
          </a:xfrm>
          <a:prstGeom prst="rect">
            <a:avLst/>
          </a:prstGeom>
          <a:solidFill>
            <a:srgbClr val="2C5629"/>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black and white sign with white text&#10;&#10;Description automatically generated">
            <a:extLst>
              <a:ext uri="{FF2B5EF4-FFF2-40B4-BE49-F238E27FC236}">
                <a16:creationId xmlns:a16="http://schemas.microsoft.com/office/drawing/2014/main" id="{7B8DAB60-DA6A-91CF-F110-AD3DE419B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60" y="6163862"/>
            <a:ext cx="2227196" cy="607520"/>
          </a:xfrm>
          <a:prstGeom prst="rect">
            <a:avLst/>
          </a:prstGeom>
        </p:spPr>
      </p:pic>
      <p:pic>
        <p:nvPicPr>
          <p:cNvPr id="10" name="Picture 9" descr="A close up of a logo&#10;&#10;Description automatically generated">
            <a:extLst>
              <a:ext uri="{FF2B5EF4-FFF2-40B4-BE49-F238E27FC236}">
                <a16:creationId xmlns:a16="http://schemas.microsoft.com/office/drawing/2014/main" id="{B0654FD4-87E4-0623-7424-E2F19E5936BA}"/>
              </a:ext>
            </a:extLst>
          </p:cNvPr>
          <p:cNvPicPr>
            <a:picLocks noChangeAspect="1"/>
          </p:cNvPicPr>
          <p:nvPr userDrawn="1"/>
        </p:nvPicPr>
        <p:blipFill>
          <a:blip r:embed="rId3">
            <a:duotone>
              <a:schemeClr val="accent4">
                <a:shade val="45000"/>
                <a:satMod val="135000"/>
              </a:schemeClr>
              <a:prstClr val="white"/>
            </a:duotone>
            <a:alphaModFix amt="87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08144" y="6153447"/>
            <a:ext cx="2051890" cy="607520"/>
          </a:xfrm>
          <a:prstGeom prst="rect">
            <a:avLst/>
          </a:prstGeom>
        </p:spPr>
      </p:pic>
    </p:spTree>
    <p:extLst>
      <p:ext uri="{BB962C8B-B14F-4D97-AF65-F5344CB8AC3E}">
        <p14:creationId xmlns:p14="http://schemas.microsoft.com/office/powerpoint/2010/main" val="122246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BC0FBB-FC69-42F1-B1E5-729023BC5E34}"/>
              </a:ext>
            </a:extLst>
          </p:cNvPr>
          <p:cNvSpPr/>
          <p:nvPr userDrawn="1"/>
        </p:nvSpPr>
        <p:spPr>
          <a:xfrm>
            <a:off x="0" y="6076604"/>
            <a:ext cx="12192000" cy="781396"/>
          </a:xfrm>
          <a:prstGeom prst="rect">
            <a:avLst/>
          </a:prstGeom>
          <a:solidFill>
            <a:srgbClr val="003A5D"/>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black and white sign with white text&#10;&#10;Description automatically generated">
            <a:extLst>
              <a:ext uri="{FF2B5EF4-FFF2-40B4-BE49-F238E27FC236}">
                <a16:creationId xmlns:a16="http://schemas.microsoft.com/office/drawing/2014/main" id="{7B8DAB60-DA6A-91CF-F110-AD3DE419B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60" y="6163862"/>
            <a:ext cx="2227196" cy="607520"/>
          </a:xfrm>
          <a:prstGeom prst="rect">
            <a:avLst/>
          </a:prstGeom>
        </p:spPr>
      </p:pic>
      <p:pic>
        <p:nvPicPr>
          <p:cNvPr id="10" name="Picture 9" descr="A close up of a logo&#10;&#10;Description automatically generated">
            <a:extLst>
              <a:ext uri="{FF2B5EF4-FFF2-40B4-BE49-F238E27FC236}">
                <a16:creationId xmlns:a16="http://schemas.microsoft.com/office/drawing/2014/main" id="{B0654FD4-87E4-0623-7424-E2F19E5936BA}"/>
              </a:ext>
            </a:extLst>
          </p:cNvPr>
          <p:cNvPicPr>
            <a:picLocks noChangeAspect="1"/>
          </p:cNvPicPr>
          <p:nvPr userDrawn="1"/>
        </p:nvPicPr>
        <p:blipFill>
          <a:blip r:embed="rId3">
            <a:duotone>
              <a:schemeClr val="accent4">
                <a:shade val="45000"/>
                <a:satMod val="135000"/>
              </a:schemeClr>
              <a:prstClr val="white"/>
            </a:duotone>
            <a:alphaModFix amt="87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08144" y="6153447"/>
            <a:ext cx="2051890" cy="607520"/>
          </a:xfrm>
          <a:prstGeom prst="rect">
            <a:avLst/>
          </a:prstGeom>
        </p:spPr>
      </p:pic>
    </p:spTree>
    <p:extLst>
      <p:ext uri="{BB962C8B-B14F-4D97-AF65-F5344CB8AC3E}">
        <p14:creationId xmlns:p14="http://schemas.microsoft.com/office/powerpoint/2010/main" val="244480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395523-4CD6-45B8-9D33-AD7F1BC3A9EA}"/>
              </a:ext>
            </a:extLst>
          </p:cNvPr>
          <p:cNvSpPr/>
          <p:nvPr userDrawn="1"/>
        </p:nvSpPr>
        <p:spPr>
          <a:xfrm>
            <a:off x="0" y="6076604"/>
            <a:ext cx="12192000" cy="781396"/>
          </a:xfrm>
          <a:prstGeom prst="rect">
            <a:avLst/>
          </a:prstGeom>
          <a:solidFill>
            <a:srgbClr val="699667"/>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black and white sign with white text">
            <a:extLst>
              <a:ext uri="{FF2B5EF4-FFF2-40B4-BE49-F238E27FC236}">
                <a16:creationId xmlns:a16="http://schemas.microsoft.com/office/drawing/2014/main" id="{DB9767F0-58D9-5172-19F9-B9E1A33310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60" y="6163862"/>
            <a:ext cx="2227196" cy="607520"/>
          </a:xfrm>
          <a:prstGeom prst="rect">
            <a:avLst/>
          </a:prstGeom>
        </p:spPr>
      </p:pic>
      <p:pic>
        <p:nvPicPr>
          <p:cNvPr id="11" name="Picture 10" descr="A close up of a logo&#10;&#10;Description automatically generated">
            <a:extLst>
              <a:ext uri="{FF2B5EF4-FFF2-40B4-BE49-F238E27FC236}">
                <a16:creationId xmlns:a16="http://schemas.microsoft.com/office/drawing/2014/main" id="{CCA91F03-7C2B-7ABA-A195-D2B5B61DC88B}"/>
              </a:ext>
            </a:extLst>
          </p:cNvPr>
          <p:cNvPicPr>
            <a:picLocks noChangeAspect="1"/>
          </p:cNvPicPr>
          <p:nvPr userDrawn="1"/>
        </p:nvPicPr>
        <p:blipFill>
          <a:blip r:embed="rId3">
            <a:duotone>
              <a:schemeClr val="accent4">
                <a:shade val="45000"/>
                <a:satMod val="135000"/>
              </a:schemeClr>
              <a:prstClr val="white"/>
            </a:duotone>
            <a:alphaModFix amt="87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08144" y="6153447"/>
            <a:ext cx="2051890" cy="607520"/>
          </a:xfrm>
          <a:prstGeom prst="rect">
            <a:avLst/>
          </a:prstGeom>
        </p:spPr>
      </p:pic>
    </p:spTree>
    <p:extLst>
      <p:ext uri="{BB962C8B-B14F-4D97-AF65-F5344CB8AC3E}">
        <p14:creationId xmlns:p14="http://schemas.microsoft.com/office/powerpoint/2010/main" val="17135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622987-01A5-42D2-916A-B762AD37D425}"/>
              </a:ext>
            </a:extLst>
          </p:cNvPr>
          <p:cNvSpPr/>
          <p:nvPr userDrawn="1"/>
        </p:nvSpPr>
        <p:spPr>
          <a:xfrm>
            <a:off x="0" y="6076604"/>
            <a:ext cx="12192000" cy="781396"/>
          </a:xfrm>
          <a:prstGeom prst="rect">
            <a:avLst/>
          </a:prstGeom>
          <a:solidFill>
            <a:schemeClr val="bg1"/>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2F9BC0BE-5D5B-49E7-87C4-8DD303AEBA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69358" y="6189662"/>
            <a:ext cx="2234494" cy="552367"/>
          </a:xfrm>
          <a:prstGeom prst="rect">
            <a:avLst/>
          </a:prstGeom>
        </p:spPr>
      </p:pic>
      <p:pic>
        <p:nvPicPr>
          <p:cNvPr id="18" name="Picture 17" descr="A close up of a logo&#10;&#10;Description automatically generated">
            <a:extLst>
              <a:ext uri="{FF2B5EF4-FFF2-40B4-BE49-F238E27FC236}">
                <a16:creationId xmlns:a16="http://schemas.microsoft.com/office/drawing/2014/main" id="{49B367F1-C281-539F-45AF-93987AAFF4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144" y="6153446"/>
            <a:ext cx="2051890" cy="607521"/>
          </a:xfrm>
          <a:prstGeom prst="rect">
            <a:avLst/>
          </a:prstGeom>
        </p:spPr>
      </p:pic>
    </p:spTree>
    <p:extLst>
      <p:ext uri="{BB962C8B-B14F-4D97-AF65-F5344CB8AC3E}">
        <p14:creationId xmlns:p14="http://schemas.microsoft.com/office/powerpoint/2010/main" val="296454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990BFE-30C1-4535-A1F3-46385D9FFDB5}"/>
              </a:ext>
            </a:extLst>
          </p:cNvPr>
          <p:cNvSpPr/>
          <p:nvPr userDrawn="1"/>
        </p:nvSpPr>
        <p:spPr>
          <a:xfrm>
            <a:off x="0" y="6076604"/>
            <a:ext cx="12192000" cy="781396"/>
          </a:xfrm>
          <a:prstGeom prst="rect">
            <a:avLst/>
          </a:prstGeom>
          <a:solidFill>
            <a:srgbClr val="993525"/>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p:txBody>
          <a:bodyPr/>
          <a:lstStyle/>
          <a:p>
            <a:r>
              <a:rPr lang="en-US"/>
              <a:t>Click to edit Master title style</a:t>
            </a:r>
          </a:p>
        </p:txBody>
      </p:sp>
      <p:pic>
        <p:nvPicPr>
          <p:cNvPr id="6" name="Picture 5" descr="A black and white sign with white text">
            <a:extLst>
              <a:ext uri="{FF2B5EF4-FFF2-40B4-BE49-F238E27FC236}">
                <a16:creationId xmlns:a16="http://schemas.microsoft.com/office/drawing/2014/main" id="{18D1812F-B02F-6961-AD42-1990EF039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60" y="6163862"/>
            <a:ext cx="2227196" cy="607520"/>
          </a:xfrm>
          <a:prstGeom prst="rect">
            <a:avLst/>
          </a:prstGeom>
        </p:spPr>
      </p:pic>
      <p:pic>
        <p:nvPicPr>
          <p:cNvPr id="9" name="Picture 8" descr="A close up of a logo&#10;&#10;Description automatically generated">
            <a:extLst>
              <a:ext uri="{FF2B5EF4-FFF2-40B4-BE49-F238E27FC236}">
                <a16:creationId xmlns:a16="http://schemas.microsoft.com/office/drawing/2014/main" id="{72AA9C1C-59BE-1C95-EC20-13BB7C391343}"/>
              </a:ext>
            </a:extLst>
          </p:cNvPr>
          <p:cNvPicPr>
            <a:picLocks noChangeAspect="1"/>
          </p:cNvPicPr>
          <p:nvPr userDrawn="1"/>
        </p:nvPicPr>
        <p:blipFill>
          <a:blip r:embed="rId3">
            <a:duotone>
              <a:schemeClr val="accent4">
                <a:shade val="45000"/>
                <a:satMod val="135000"/>
              </a:schemeClr>
              <a:prstClr val="white"/>
            </a:duotone>
            <a:alphaModFix amt="87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08144" y="6153447"/>
            <a:ext cx="2051890" cy="607520"/>
          </a:xfrm>
          <a:prstGeom prst="rect">
            <a:avLst/>
          </a:prstGeom>
        </p:spPr>
      </p:pic>
    </p:spTree>
    <p:extLst>
      <p:ext uri="{BB962C8B-B14F-4D97-AF65-F5344CB8AC3E}">
        <p14:creationId xmlns:p14="http://schemas.microsoft.com/office/powerpoint/2010/main" val="57796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2C5629"/>
        </a:solidFill>
        <a:effectLst/>
      </p:bgPr>
    </p:bg>
    <p:spTree>
      <p:nvGrpSpPr>
        <p:cNvPr id="1" name=""/>
        <p:cNvGrpSpPr/>
        <p:nvPr/>
      </p:nvGrpSpPr>
      <p:grpSpPr>
        <a:xfrm>
          <a:off x="0" y="0"/>
          <a:ext cx="0" cy="0"/>
          <a:chOff x="0" y="0"/>
          <a:chExt cx="0" cy="0"/>
        </a:xfrm>
      </p:grpSpPr>
      <p:pic>
        <p:nvPicPr>
          <p:cNvPr id="9" name="Picture 8" descr="A black and white sign with white text&#10;&#10;Description automatically generated">
            <a:extLst>
              <a:ext uri="{FF2B5EF4-FFF2-40B4-BE49-F238E27FC236}">
                <a16:creationId xmlns:a16="http://schemas.microsoft.com/office/drawing/2014/main" id="{7B8DAB60-DA6A-91CF-F110-AD3DE419B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60" y="5561189"/>
            <a:ext cx="2227196" cy="607520"/>
          </a:xfrm>
          <a:prstGeom prst="rect">
            <a:avLst/>
          </a:prstGeom>
        </p:spPr>
      </p:pic>
      <p:pic>
        <p:nvPicPr>
          <p:cNvPr id="10" name="Picture 9" descr="A close up of a logo&#10;&#10;Description automatically generated">
            <a:extLst>
              <a:ext uri="{FF2B5EF4-FFF2-40B4-BE49-F238E27FC236}">
                <a16:creationId xmlns:a16="http://schemas.microsoft.com/office/drawing/2014/main" id="{B0654FD4-87E4-0623-7424-E2F19E5936BA}"/>
              </a:ext>
            </a:extLst>
          </p:cNvPr>
          <p:cNvPicPr>
            <a:picLocks noChangeAspect="1"/>
          </p:cNvPicPr>
          <p:nvPr userDrawn="1"/>
        </p:nvPicPr>
        <p:blipFill>
          <a:blip r:embed="rId3">
            <a:duotone>
              <a:schemeClr val="accent4">
                <a:shade val="45000"/>
                <a:satMod val="135000"/>
              </a:schemeClr>
              <a:prstClr val="white"/>
            </a:duotone>
            <a:alphaModFix amt="87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08144" y="5550774"/>
            <a:ext cx="2051890" cy="607520"/>
          </a:xfrm>
          <a:prstGeom prst="rect">
            <a:avLst/>
          </a:prstGeom>
        </p:spPr>
      </p:pic>
      <p:sp>
        <p:nvSpPr>
          <p:cNvPr id="4" name="Title 1">
            <a:extLst>
              <a:ext uri="{FF2B5EF4-FFF2-40B4-BE49-F238E27FC236}">
                <a16:creationId xmlns:a16="http://schemas.microsoft.com/office/drawing/2014/main" id="{8FA31200-0DF4-305A-AA97-7AB7DBDAF46E}"/>
              </a:ext>
            </a:extLst>
          </p:cNvPr>
          <p:cNvSpPr>
            <a:spLocks noGrp="1"/>
          </p:cNvSpPr>
          <p:nvPr>
            <p:ph type="title"/>
          </p:nvPr>
        </p:nvSpPr>
        <p:spPr>
          <a:xfrm>
            <a:off x="838200" y="2415164"/>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31353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979462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7" r:id="rId3"/>
    <p:sldLayoutId id="2147483662" r:id="rId4"/>
    <p:sldLayoutId id="2147483668" r:id="rId5"/>
    <p:sldLayoutId id="2147483664" r:id="rId6"/>
    <p:sldLayoutId id="2147483665" r:id="rId7"/>
    <p:sldLayoutId id="2147483666" r:id="rId8"/>
    <p:sldLayoutId id="2147483669" r:id="rId9"/>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2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3.png"/><Relationship Id="rId2" Type="http://schemas.openxmlformats.org/officeDocument/2006/relationships/notesSlide" Target="../notesSlides/notesSlide28.xml"/><Relationship Id="rId16" Type="http://schemas.openxmlformats.org/officeDocument/2006/relationships/image" Target="../media/image62.svg"/><Relationship Id="rId1" Type="http://schemas.openxmlformats.org/officeDocument/2006/relationships/slideLayout" Target="../slideLayouts/slideLayout4.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38.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19D31-9314-F0B4-D1AE-64FE60515BBC}"/>
              </a:ext>
            </a:extLst>
          </p:cNvPr>
          <p:cNvSpPr txBox="1"/>
          <p:nvPr/>
        </p:nvSpPr>
        <p:spPr>
          <a:xfrm>
            <a:off x="1386840" y="1177037"/>
            <a:ext cx="9418320" cy="4216539"/>
          </a:xfrm>
          <a:prstGeom prst="rect">
            <a:avLst/>
          </a:prstGeom>
          <a:noFill/>
        </p:spPr>
        <p:txBody>
          <a:bodyPr wrap="square" rtlCol="0">
            <a:spAutoFit/>
          </a:bodyPr>
          <a:lstStyle/>
          <a:p>
            <a:pPr algn="ctr"/>
            <a:r>
              <a:rPr lang="en-AU" sz="8000" b="1">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rPr>
              <a:t>Welcome to </a:t>
            </a:r>
          </a:p>
          <a:p>
            <a:pPr algn="ctr"/>
            <a:r>
              <a:rPr lang="en-AU" sz="5400" b="1">
                <a:solidFill>
                  <a:srgbClr val="2C5629"/>
                </a:solidFill>
                <a:effectLst/>
                <a:ea typeface="Calibri" panose="020F0502020204030204" pitchFamily="34" charset="0"/>
                <a:cs typeface="Times New Roman" panose="02020603050405020304" pitchFamily="18" charset="0"/>
              </a:rPr>
              <a:t>Safe Church </a:t>
            </a:r>
            <a:endParaRPr lang="en-AU" sz="5400" b="1">
              <a:solidFill>
                <a:srgbClr val="2C5629"/>
              </a:solidFill>
              <a:ea typeface="Calibri" panose="020F0502020204030204" pitchFamily="34" charset="0"/>
              <a:cs typeface="Times New Roman" panose="02020603050405020304" pitchFamily="18" charset="0"/>
            </a:endParaRPr>
          </a:p>
          <a:p>
            <a:pPr algn="ctr"/>
            <a:r>
              <a:rPr lang="en-AU" sz="5400" b="1">
                <a:solidFill>
                  <a:srgbClr val="2C5629"/>
                </a:solidFill>
                <a:effectLst/>
                <a:ea typeface="Calibri" panose="020F0502020204030204" pitchFamily="34" charset="0"/>
                <a:cs typeface="Times New Roman" panose="02020603050405020304" pitchFamily="18" charset="0"/>
              </a:rPr>
              <a:t>Managing People &amp; Records</a:t>
            </a:r>
          </a:p>
          <a:p>
            <a:pPr algn="ctr"/>
            <a:r>
              <a:rPr lang="en-AU" sz="8000" b="1">
                <a:solidFill>
                  <a:srgbClr val="699667"/>
                </a:solidFill>
                <a:latin typeface="Adventures Unlimited Script" panose="00000500000000000000" pitchFamily="50" charset="0"/>
                <a:ea typeface="Calibri" panose="020F0502020204030204" pitchFamily="34" charset="0"/>
                <a:cs typeface="Times New Roman" panose="02020603050405020304" pitchFamily="18" charset="0"/>
              </a:rPr>
              <a:t>Training</a:t>
            </a:r>
            <a:r>
              <a:rPr lang="en-AU" sz="8000" b="1">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rPr>
              <a:t> </a:t>
            </a:r>
            <a:endParaRPr lang="en-AU" sz="8000" b="1">
              <a:solidFill>
                <a:srgbClr val="699667"/>
              </a:solidFill>
              <a:latin typeface="Adventures Unlimited Script" panose="00000500000000000000" pitchFamily="50" charset="0"/>
            </a:endParaRPr>
          </a:p>
        </p:txBody>
      </p:sp>
    </p:spTree>
    <p:extLst>
      <p:ext uri="{BB962C8B-B14F-4D97-AF65-F5344CB8AC3E}">
        <p14:creationId xmlns:p14="http://schemas.microsoft.com/office/powerpoint/2010/main" val="71900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EBF4B-D678-7375-B5B9-DF19A8BFD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31D3D-A2B0-E8D2-EB0E-978E75D7B551}"/>
              </a:ext>
            </a:extLst>
          </p:cNvPr>
          <p:cNvSpPr>
            <a:spLocks noGrp="1"/>
          </p:cNvSpPr>
          <p:nvPr>
            <p:ph type="title"/>
          </p:nvPr>
        </p:nvSpPr>
        <p:spPr>
          <a:xfrm>
            <a:off x="586014" y="108879"/>
            <a:ext cx="11019971" cy="1325563"/>
          </a:xfrm>
        </p:spPr>
        <p:txBody>
          <a:bodyPr>
            <a:normAutofit fontScale="90000"/>
          </a:bodyPr>
          <a:lstStyle/>
          <a:p>
            <a:r>
              <a:rPr lang="en-AU" b="1" dirty="0">
                <a:latin typeface="Calibri" panose="020F0502020204030204" pitchFamily="34" charset="0"/>
                <a:ea typeface="Calibri" panose="020F0502020204030204" pitchFamily="34" charset="0"/>
                <a:cs typeface="Arial" panose="020B0604020202020204" pitchFamily="34" charset="0"/>
              </a:rPr>
              <a:t>Managing Safe Church Training Compliance</a:t>
            </a:r>
            <a:endParaRPr lang="en-AU" dirty="0"/>
          </a:p>
        </p:txBody>
      </p:sp>
      <p:sp>
        <p:nvSpPr>
          <p:cNvPr id="4" name="Content Placeholder 2">
            <a:extLst>
              <a:ext uri="{FF2B5EF4-FFF2-40B4-BE49-F238E27FC236}">
                <a16:creationId xmlns:a16="http://schemas.microsoft.com/office/drawing/2014/main" id="{26CF309D-66CC-944A-1F40-BEC4FCD77F7E}"/>
              </a:ext>
            </a:extLst>
          </p:cNvPr>
          <p:cNvSpPr txBox="1">
            <a:spLocks/>
          </p:cNvSpPr>
          <p:nvPr/>
        </p:nvSpPr>
        <p:spPr>
          <a:xfrm>
            <a:off x="7431021" y="1325552"/>
            <a:ext cx="4705855" cy="4144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Module confirmation:</a:t>
            </a:r>
          </a:p>
          <a:p>
            <a:r>
              <a:rPr lang="en-AU" dirty="0"/>
              <a:t>Training register.</a:t>
            </a:r>
          </a:p>
          <a:p>
            <a:r>
              <a:rPr lang="en-AU" dirty="0"/>
              <a:t>Email from facilitator.</a:t>
            </a:r>
          </a:p>
          <a:p>
            <a:r>
              <a:rPr lang="en-AU" dirty="0"/>
              <a:t>Email confirmation of passing the online quiz.</a:t>
            </a:r>
          </a:p>
          <a:p>
            <a:endParaRPr lang="en-AU" dirty="0"/>
          </a:p>
          <a:p>
            <a:pPr marL="0" indent="0">
              <a:buNone/>
            </a:pPr>
            <a:endParaRPr lang="en-AU" dirty="0"/>
          </a:p>
        </p:txBody>
      </p:sp>
      <p:grpSp>
        <p:nvGrpSpPr>
          <p:cNvPr id="15" name="Group 14">
            <a:extLst>
              <a:ext uri="{FF2B5EF4-FFF2-40B4-BE49-F238E27FC236}">
                <a16:creationId xmlns:a16="http://schemas.microsoft.com/office/drawing/2014/main" id="{1C6730A9-7670-9561-92DA-A531AAFD3FE6}"/>
              </a:ext>
            </a:extLst>
          </p:cNvPr>
          <p:cNvGrpSpPr/>
          <p:nvPr/>
        </p:nvGrpSpPr>
        <p:grpSpPr>
          <a:xfrm>
            <a:off x="324599" y="2550100"/>
            <a:ext cx="6862912" cy="2794668"/>
            <a:chOff x="404947" y="2041219"/>
            <a:chExt cx="7733212" cy="3149065"/>
          </a:xfrm>
        </p:grpSpPr>
        <p:pic>
          <p:nvPicPr>
            <p:cNvPr id="5" name="Picture 4">
              <a:extLst>
                <a:ext uri="{FF2B5EF4-FFF2-40B4-BE49-F238E27FC236}">
                  <a16:creationId xmlns:a16="http://schemas.microsoft.com/office/drawing/2014/main" id="{BE25C9CA-FD09-977E-DA7A-1D18E972731F}"/>
                </a:ext>
              </a:extLst>
            </p:cNvPr>
            <p:cNvPicPr>
              <a:picLocks noChangeAspect="1"/>
            </p:cNvPicPr>
            <p:nvPr/>
          </p:nvPicPr>
          <p:blipFill>
            <a:blip r:embed="rId3"/>
            <a:stretch>
              <a:fillRect/>
            </a:stretch>
          </p:blipFill>
          <p:spPr>
            <a:xfrm>
              <a:off x="404948" y="2041219"/>
              <a:ext cx="7733211" cy="3149065"/>
            </a:xfrm>
            <a:prstGeom prst="rect">
              <a:avLst/>
            </a:prstGeom>
          </p:spPr>
        </p:pic>
        <p:sp>
          <p:nvSpPr>
            <p:cNvPr id="9" name="Rectangle 8">
              <a:extLst>
                <a:ext uri="{FF2B5EF4-FFF2-40B4-BE49-F238E27FC236}">
                  <a16:creationId xmlns:a16="http://schemas.microsoft.com/office/drawing/2014/main" id="{F7C80514-B5D6-D953-C8A6-13C0F6058A33}"/>
                </a:ext>
              </a:extLst>
            </p:cNvPr>
            <p:cNvSpPr/>
            <p:nvPr/>
          </p:nvSpPr>
          <p:spPr>
            <a:xfrm>
              <a:off x="404947" y="2058731"/>
              <a:ext cx="7733212" cy="3131553"/>
            </a:xfrm>
            <a:prstGeom prst="rect">
              <a:avLst/>
            </a:prstGeom>
            <a:noFill/>
            <a:ln w="38100">
              <a:solidFill>
                <a:srgbClr val="993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Content Placeholder 2">
            <a:extLst>
              <a:ext uri="{FF2B5EF4-FFF2-40B4-BE49-F238E27FC236}">
                <a16:creationId xmlns:a16="http://schemas.microsoft.com/office/drawing/2014/main" id="{47C9D42B-8939-9A89-131F-EDBAE628D6FB}"/>
              </a:ext>
            </a:extLst>
          </p:cNvPr>
          <p:cNvSpPr txBox="1">
            <a:spLocks/>
          </p:cNvSpPr>
          <p:nvPr/>
        </p:nvSpPr>
        <p:spPr>
          <a:xfrm>
            <a:off x="576684" y="1325552"/>
            <a:ext cx="11290716" cy="5487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Church Council responsibility (lay)</a:t>
            </a:r>
          </a:p>
          <a:p>
            <a:r>
              <a:rPr lang="en-AU" dirty="0"/>
              <a:t>Flexible methods.</a:t>
            </a:r>
          </a:p>
          <a:p>
            <a:endParaRPr lang="en-AU" dirty="0"/>
          </a:p>
          <a:p>
            <a:endParaRPr lang="en-AU" dirty="0"/>
          </a:p>
          <a:p>
            <a:endParaRPr lang="en-AU" dirty="0"/>
          </a:p>
          <a:p>
            <a:endParaRPr lang="en-AU" sz="4400" dirty="0"/>
          </a:p>
          <a:p>
            <a:endParaRPr lang="en-AU" sz="1400" dirty="0"/>
          </a:p>
          <a:p>
            <a:pPr marL="0" indent="0" algn="ctr">
              <a:buNone/>
            </a:pPr>
            <a:r>
              <a:rPr lang="en-AU" b="1" dirty="0">
                <a:solidFill>
                  <a:srgbClr val="59984F"/>
                </a:solidFill>
              </a:rPr>
              <a:t>PresbyterySupportUnit@ucaqld.com.au</a:t>
            </a:r>
          </a:p>
          <a:p>
            <a:endParaRPr lang="en-AU" dirty="0"/>
          </a:p>
          <a:p>
            <a:endParaRPr lang="en-AU" dirty="0"/>
          </a:p>
          <a:p>
            <a:pPr marL="0" indent="0">
              <a:buNone/>
            </a:pPr>
            <a:endParaRPr lang="en-AU" dirty="0"/>
          </a:p>
        </p:txBody>
      </p:sp>
    </p:spTree>
    <p:extLst>
      <p:ext uri="{BB962C8B-B14F-4D97-AF65-F5344CB8AC3E}">
        <p14:creationId xmlns:p14="http://schemas.microsoft.com/office/powerpoint/2010/main" val="73693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3692A-469C-41F6-A3CA-0BF9CE812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56D900-D861-F02B-8884-4271CC7C5153}"/>
              </a:ext>
            </a:extLst>
          </p:cNvPr>
          <p:cNvSpPr>
            <a:spLocks noGrp="1"/>
          </p:cNvSpPr>
          <p:nvPr>
            <p:ph type="title"/>
          </p:nvPr>
        </p:nvSpPr>
        <p:spPr>
          <a:xfrm>
            <a:off x="586014" y="108879"/>
            <a:ext cx="11019971"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Recognition of Prior Learning (C2.1.6)</a:t>
            </a:r>
            <a:endParaRPr lang="en-AU"/>
          </a:p>
        </p:txBody>
      </p:sp>
      <p:sp>
        <p:nvSpPr>
          <p:cNvPr id="3" name="Content Placeholder 2">
            <a:extLst>
              <a:ext uri="{FF2B5EF4-FFF2-40B4-BE49-F238E27FC236}">
                <a16:creationId xmlns:a16="http://schemas.microsoft.com/office/drawing/2014/main" id="{48E40C61-1A1F-F4A3-643A-254BC550FB62}"/>
              </a:ext>
            </a:extLst>
          </p:cNvPr>
          <p:cNvSpPr txBox="1">
            <a:spLocks/>
          </p:cNvSpPr>
          <p:nvPr/>
        </p:nvSpPr>
        <p:spPr>
          <a:xfrm>
            <a:off x="795627" y="1430679"/>
            <a:ext cx="10810357" cy="34461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For individuals whose occupation mandates equivalent training (Teacher, Childcare, Police Officer etc). </a:t>
            </a:r>
          </a:p>
          <a:p>
            <a:r>
              <a:rPr lang="en-AU" dirty="0"/>
              <a:t>Complete form (C2.1.6.1), include proof and email Safe Church. </a:t>
            </a:r>
          </a:p>
          <a:p>
            <a:pPr marL="0" indent="0">
              <a:buNone/>
            </a:pPr>
            <a:endParaRPr lang="en-AU" dirty="0"/>
          </a:p>
          <a:p>
            <a:endParaRPr lang="en-AU" dirty="0">
              <a:ea typeface="Calibri"/>
              <a:cs typeface="Calibri"/>
            </a:endParaRPr>
          </a:p>
          <a:p>
            <a:endParaRPr lang="en-AU" dirty="0"/>
          </a:p>
          <a:p>
            <a:endParaRPr lang="en-AU" dirty="0">
              <a:ea typeface="Calibri"/>
              <a:cs typeface="Calibri"/>
            </a:endParaRPr>
          </a:p>
          <a:p>
            <a:pPr marL="0" indent="0">
              <a:buNone/>
            </a:pPr>
            <a:endParaRPr lang="en-AU" dirty="0">
              <a:ea typeface="Calibri"/>
              <a:cs typeface="Calibri"/>
            </a:endParaRPr>
          </a:p>
        </p:txBody>
      </p:sp>
    </p:spTree>
    <p:extLst>
      <p:ext uri="{BB962C8B-B14F-4D97-AF65-F5344CB8AC3E}">
        <p14:creationId xmlns:p14="http://schemas.microsoft.com/office/powerpoint/2010/main" val="427864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6655B-5629-0BD0-9238-8D23EA7EA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1C5E1-9371-3660-C6FC-5B9A5EE4D2AE}"/>
              </a:ext>
            </a:extLst>
          </p:cNvPr>
          <p:cNvSpPr>
            <a:spLocks noGrp="1"/>
          </p:cNvSpPr>
          <p:nvPr>
            <p:ph type="title"/>
          </p:nvPr>
        </p:nvSpPr>
        <p:spPr>
          <a:xfrm>
            <a:off x="586014" y="108879"/>
            <a:ext cx="11019971"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External Training (C2.1.11.13.1)</a:t>
            </a:r>
            <a:endParaRPr lang="en-AU"/>
          </a:p>
        </p:txBody>
      </p:sp>
      <p:sp>
        <p:nvSpPr>
          <p:cNvPr id="3" name="Content Placeholder 2">
            <a:extLst>
              <a:ext uri="{FF2B5EF4-FFF2-40B4-BE49-F238E27FC236}">
                <a16:creationId xmlns:a16="http://schemas.microsoft.com/office/drawing/2014/main" id="{9CCA1D86-C1BB-3CE2-D094-F7F4F6976B2F}"/>
              </a:ext>
            </a:extLst>
          </p:cNvPr>
          <p:cNvSpPr txBox="1">
            <a:spLocks/>
          </p:cNvSpPr>
          <p:nvPr/>
        </p:nvSpPr>
        <p:spPr>
          <a:xfrm>
            <a:off x="795627" y="1195154"/>
            <a:ext cx="10810357" cy="26179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1 hour completed annually by all volunteers/workers.</a:t>
            </a:r>
          </a:p>
          <a:p>
            <a:r>
              <a:rPr lang="en-AU">
                <a:ea typeface="Calibri"/>
                <a:cs typeface="Calibri"/>
              </a:rPr>
              <a:t>Recommendations on the Hub or in Uniting News.</a:t>
            </a:r>
          </a:p>
          <a:p>
            <a:r>
              <a:rPr lang="en-AU">
                <a:ea typeface="Calibri"/>
                <a:cs typeface="Calibri"/>
              </a:rPr>
              <a:t>If aligns with a topic below, training is acceptable. </a:t>
            </a:r>
          </a:p>
          <a:p>
            <a:endParaRPr lang="en-AU">
              <a:ea typeface="Calibri"/>
              <a:cs typeface="Calibri"/>
            </a:endParaRPr>
          </a:p>
          <a:p>
            <a:endParaRPr lang="en-AU"/>
          </a:p>
          <a:p>
            <a:endParaRPr lang="en-AU">
              <a:ea typeface="Calibri"/>
              <a:cs typeface="Calibri"/>
            </a:endParaRPr>
          </a:p>
          <a:p>
            <a:pPr marL="0" indent="0">
              <a:buNone/>
            </a:pPr>
            <a:endParaRPr lang="en-AU">
              <a:ea typeface="Calibri"/>
              <a:cs typeface="Calibri"/>
            </a:endParaRPr>
          </a:p>
        </p:txBody>
      </p:sp>
      <p:graphicFrame>
        <p:nvGraphicFramePr>
          <p:cNvPr id="4" name="Table 3">
            <a:extLst>
              <a:ext uri="{FF2B5EF4-FFF2-40B4-BE49-F238E27FC236}">
                <a16:creationId xmlns:a16="http://schemas.microsoft.com/office/drawing/2014/main" id="{88005B2F-196E-1D2E-2387-2B7B0AC71D3A}"/>
              </a:ext>
            </a:extLst>
          </p:cNvPr>
          <p:cNvGraphicFramePr>
            <a:graphicFrameLocks noGrp="1"/>
          </p:cNvGraphicFramePr>
          <p:nvPr>
            <p:extLst>
              <p:ext uri="{D42A27DB-BD31-4B8C-83A1-F6EECF244321}">
                <p14:modId xmlns:p14="http://schemas.microsoft.com/office/powerpoint/2010/main" val="3704469720"/>
              </p:ext>
            </p:extLst>
          </p:nvPr>
        </p:nvGraphicFramePr>
        <p:xfrm>
          <a:off x="250719" y="3091196"/>
          <a:ext cx="11690562" cy="2888037"/>
        </p:xfrm>
        <a:graphic>
          <a:graphicData uri="http://schemas.openxmlformats.org/drawingml/2006/table">
            <a:tbl>
              <a:tblPr firstRow="1" bandRow="1">
                <a:tableStyleId>{5C22544A-7EE6-4342-B048-85BDC9FD1C3A}</a:tableStyleId>
              </a:tblPr>
              <a:tblGrid>
                <a:gridCol w="5845281">
                  <a:extLst>
                    <a:ext uri="{9D8B030D-6E8A-4147-A177-3AD203B41FA5}">
                      <a16:colId xmlns:a16="http://schemas.microsoft.com/office/drawing/2014/main" val="1937993452"/>
                    </a:ext>
                  </a:extLst>
                </a:gridCol>
                <a:gridCol w="5845281">
                  <a:extLst>
                    <a:ext uri="{9D8B030D-6E8A-4147-A177-3AD203B41FA5}">
                      <a16:colId xmlns:a16="http://schemas.microsoft.com/office/drawing/2014/main" val="178598059"/>
                    </a:ext>
                  </a:extLst>
                </a:gridCol>
              </a:tblGrid>
              <a:tr h="2888037">
                <a:tc>
                  <a:txBody>
                    <a:bodyPr/>
                    <a:lstStyle/>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Safeguarding children &amp; young people</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Safeguarding vulnerable people</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Abuse, harm and neglect</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Domestic violence</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CPR - First aid </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Child Behaviour Management </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txBody>
                  <a:tcPr>
                    <a:solidFill>
                      <a:srgbClr val="DFEFDD"/>
                    </a:solidFill>
                  </a:tcPr>
                </a:tc>
                <a:tc>
                  <a:txBody>
                    <a:bodyPr/>
                    <a:lstStyle/>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Child Development </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Equity and Diversity training </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Bullying and Harassment training </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Workplace Health and Safety</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p>
                      <a:pPr marL="342900" lvl="0" indent="-342900">
                        <a:lnSpc>
                          <a:spcPct val="115000"/>
                        </a:lnSpc>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Relationship Building </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AU" sz="2600" b="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Team Building</a:t>
                      </a:r>
                      <a:endParaRPr lang="en-AU" sz="2600" b="0" kern="100" dirty="0">
                        <a:solidFill>
                          <a:schemeClr val="tx1"/>
                        </a:solidFill>
                        <a:effectLst/>
                        <a:latin typeface="Aptos" panose="020B0004020202020204" pitchFamily="34" charset="0"/>
                        <a:ea typeface="Yu Mincho" panose="02020400000000000000" pitchFamily="18" charset="-128"/>
                        <a:cs typeface="Times New Roman" panose="02020603050405020304" pitchFamily="18" charset="0"/>
                      </a:endParaRPr>
                    </a:p>
                  </a:txBody>
                  <a:tcPr>
                    <a:solidFill>
                      <a:srgbClr val="DFEFDD"/>
                    </a:solidFill>
                  </a:tcPr>
                </a:tc>
                <a:extLst>
                  <a:ext uri="{0D108BD9-81ED-4DB2-BD59-A6C34878D82A}">
                    <a16:rowId xmlns:a16="http://schemas.microsoft.com/office/drawing/2014/main" val="1432383012"/>
                  </a:ext>
                </a:extLst>
              </a:tr>
            </a:tbl>
          </a:graphicData>
        </a:graphic>
      </p:graphicFrame>
    </p:spTree>
    <p:extLst>
      <p:ext uri="{BB962C8B-B14F-4D97-AF65-F5344CB8AC3E}">
        <p14:creationId xmlns:p14="http://schemas.microsoft.com/office/powerpoint/2010/main" val="45178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54F5-39AE-78A5-CDC7-3C4DEC028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7C87A-D576-AA72-B343-37574A098C26}"/>
              </a:ext>
            </a:extLst>
          </p:cNvPr>
          <p:cNvSpPr>
            <a:spLocks noGrp="1"/>
          </p:cNvSpPr>
          <p:nvPr>
            <p:ph type="title"/>
          </p:nvPr>
        </p:nvSpPr>
        <p:spPr>
          <a:xfrm>
            <a:off x="838200" y="100649"/>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Safe Church Audit Documents</a:t>
            </a:r>
            <a:endParaRPr lang="en-AU"/>
          </a:p>
        </p:txBody>
      </p:sp>
      <p:sp>
        <p:nvSpPr>
          <p:cNvPr id="4" name="Content Placeholder 2">
            <a:extLst>
              <a:ext uri="{FF2B5EF4-FFF2-40B4-BE49-F238E27FC236}">
                <a16:creationId xmlns:a16="http://schemas.microsoft.com/office/drawing/2014/main" id="{8A564FD3-8F0B-E9A2-3BC2-31B1109FABB1}"/>
              </a:ext>
            </a:extLst>
          </p:cNvPr>
          <p:cNvSpPr txBox="1">
            <a:spLocks/>
          </p:cNvSpPr>
          <p:nvPr/>
        </p:nvSpPr>
        <p:spPr>
          <a:xfrm>
            <a:off x="838200" y="1335740"/>
            <a:ext cx="110344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Minutes or template (C2.1.13.3) adopting Safe Church Policy.</a:t>
            </a:r>
          </a:p>
          <a:p>
            <a:r>
              <a:rPr lang="en-AU" dirty="0"/>
              <a:t>List of child-related activities.</a:t>
            </a:r>
          </a:p>
          <a:p>
            <a:r>
              <a:rPr lang="en-AU" dirty="0"/>
              <a:t>Register of Workers/Volunteers and Blue Card register.</a:t>
            </a:r>
          </a:p>
          <a:p>
            <a:r>
              <a:rPr lang="en-AU" dirty="0"/>
              <a:t>Statement of Commitment (scan) &amp; SOPC (list of names)</a:t>
            </a:r>
          </a:p>
          <a:p>
            <a:r>
              <a:rPr lang="en-AU" dirty="0"/>
              <a:t>Risk assessment of one activity.</a:t>
            </a:r>
          </a:p>
          <a:p>
            <a:r>
              <a:rPr lang="en-AU" dirty="0"/>
              <a:t>Breach register (C2.1.15) – internal actions to resolve.</a:t>
            </a:r>
          </a:p>
        </p:txBody>
      </p:sp>
    </p:spTree>
    <p:extLst>
      <p:ext uri="{BB962C8B-B14F-4D97-AF65-F5344CB8AC3E}">
        <p14:creationId xmlns:p14="http://schemas.microsoft.com/office/powerpoint/2010/main" val="310127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05A7C-8372-B03D-8FC2-8F736986B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07599-734F-622B-540E-E31311495BB8}"/>
              </a:ext>
            </a:extLst>
          </p:cNvPr>
          <p:cNvSpPr>
            <a:spLocks noGrp="1"/>
          </p:cNvSpPr>
          <p:nvPr>
            <p:ph type="title"/>
          </p:nvPr>
        </p:nvSpPr>
        <p:spPr>
          <a:xfrm>
            <a:off x="838200" y="190961"/>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Hazard/Incident Register</a:t>
            </a:r>
            <a:endParaRPr lang="en-AU"/>
          </a:p>
        </p:txBody>
      </p:sp>
      <p:sp>
        <p:nvSpPr>
          <p:cNvPr id="4" name="Content Placeholder 2">
            <a:extLst>
              <a:ext uri="{FF2B5EF4-FFF2-40B4-BE49-F238E27FC236}">
                <a16:creationId xmlns:a16="http://schemas.microsoft.com/office/drawing/2014/main" id="{BCC8CE68-00EA-3194-9E68-D5300395B3E1}"/>
              </a:ext>
            </a:extLst>
          </p:cNvPr>
          <p:cNvSpPr txBox="1">
            <a:spLocks/>
          </p:cNvSpPr>
          <p:nvPr/>
        </p:nvSpPr>
        <p:spPr>
          <a:xfrm>
            <a:off x="1600696" y="1788038"/>
            <a:ext cx="4537508" cy="91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t>Includes all known or </a:t>
            </a:r>
            <a:br>
              <a:rPr lang="en-AU"/>
            </a:br>
            <a:r>
              <a:rPr lang="en-AU"/>
              <a:t>reported incidents. </a:t>
            </a:r>
          </a:p>
        </p:txBody>
      </p:sp>
      <p:pic>
        <p:nvPicPr>
          <p:cNvPr id="5" name="Graphic 4" descr="Badge Tick1 with solid fill">
            <a:extLst>
              <a:ext uri="{FF2B5EF4-FFF2-40B4-BE49-F238E27FC236}">
                <a16:creationId xmlns:a16="http://schemas.microsoft.com/office/drawing/2014/main" id="{B16C5BF4-59AD-26DF-F9F1-8A997A25E8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8663" y="4001802"/>
            <a:ext cx="914400" cy="914400"/>
          </a:xfrm>
          <a:prstGeom prst="rect">
            <a:avLst/>
          </a:prstGeom>
        </p:spPr>
      </p:pic>
      <p:pic>
        <p:nvPicPr>
          <p:cNvPr id="9" name="Graphic 8" descr="Customer review with solid fill">
            <a:extLst>
              <a:ext uri="{FF2B5EF4-FFF2-40B4-BE49-F238E27FC236}">
                <a16:creationId xmlns:a16="http://schemas.microsoft.com/office/drawing/2014/main" id="{63EBE9D3-181B-D7B8-B2E8-E097A56877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4092" y="4058074"/>
            <a:ext cx="914400" cy="914400"/>
          </a:xfrm>
          <a:prstGeom prst="rect">
            <a:avLst/>
          </a:prstGeom>
        </p:spPr>
      </p:pic>
      <p:pic>
        <p:nvPicPr>
          <p:cNvPr id="11" name="Graphic 10" descr="Clipboard Checked with solid fill">
            <a:extLst>
              <a:ext uri="{FF2B5EF4-FFF2-40B4-BE49-F238E27FC236}">
                <a16:creationId xmlns:a16="http://schemas.microsoft.com/office/drawing/2014/main" id="{FAE8B380-22C0-7AD9-D085-DD353477F9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81103" y="1872213"/>
            <a:ext cx="914400" cy="914400"/>
          </a:xfrm>
          <a:prstGeom prst="rect">
            <a:avLst/>
          </a:prstGeom>
        </p:spPr>
      </p:pic>
      <p:pic>
        <p:nvPicPr>
          <p:cNvPr id="13" name="Graphic 12" descr="Warning with solid fill">
            <a:extLst>
              <a:ext uri="{FF2B5EF4-FFF2-40B4-BE49-F238E27FC236}">
                <a16:creationId xmlns:a16="http://schemas.microsoft.com/office/drawing/2014/main" id="{46730488-289B-9E56-25EA-E8491E42F4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4092" y="1839349"/>
            <a:ext cx="914400" cy="914400"/>
          </a:xfrm>
          <a:prstGeom prst="rect">
            <a:avLst/>
          </a:prstGeom>
        </p:spPr>
      </p:pic>
      <p:sp>
        <p:nvSpPr>
          <p:cNvPr id="16" name="Content Placeholder 2">
            <a:extLst>
              <a:ext uri="{FF2B5EF4-FFF2-40B4-BE49-F238E27FC236}">
                <a16:creationId xmlns:a16="http://schemas.microsoft.com/office/drawing/2014/main" id="{21B8F53B-75BD-36C1-8DC8-309DCB6B4BD4}"/>
              </a:ext>
            </a:extLst>
          </p:cNvPr>
          <p:cNvSpPr txBox="1">
            <a:spLocks/>
          </p:cNvSpPr>
          <p:nvPr/>
        </p:nvSpPr>
        <p:spPr>
          <a:xfrm>
            <a:off x="7421199" y="1787805"/>
            <a:ext cx="4537510" cy="91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t>Updated as hazards and incidents are resolved. </a:t>
            </a:r>
          </a:p>
        </p:txBody>
      </p:sp>
      <p:sp>
        <p:nvSpPr>
          <p:cNvPr id="17" name="Content Placeholder 2">
            <a:extLst>
              <a:ext uri="{FF2B5EF4-FFF2-40B4-BE49-F238E27FC236}">
                <a16:creationId xmlns:a16="http://schemas.microsoft.com/office/drawing/2014/main" id="{C26542C0-E178-7F83-086C-7764CBA05F81}"/>
              </a:ext>
            </a:extLst>
          </p:cNvPr>
          <p:cNvSpPr txBox="1">
            <a:spLocks/>
          </p:cNvSpPr>
          <p:nvPr/>
        </p:nvSpPr>
        <p:spPr>
          <a:xfrm>
            <a:off x="1600696" y="4002035"/>
            <a:ext cx="4537508" cy="91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t>Reviewed regularly by</a:t>
            </a:r>
            <a:br>
              <a:rPr lang="en-AU"/>
            </a:br>
            <a:r>
              <a:rPr lang="en-AU"/>
              <a:t>Church Council. </a:t>
            </a:r>
          </a:p>
        </p:txBody>
      </p:sp>
      <p:sp>
        <p:nvSpPr>
          <p:cNvPr id="18" name="Content Placeholder 2">
            <a:extLst>
              <a:ext uri="{FF2B5EF4-FFF2-40B4-BE49-F238E27FC236}">
                <a16:creationId xmlns:a16="http://schemas.microsoft.com/office/drawing/2014/main" id="{298F29CA-5315-3AA4-CBA9-6EEB161942FF}"/>
              </a:ext>
            </a:extLst>
          </p:cNvPr>
          <p:cNvSpPr txBox="1">
            <a:spLocks/>
          </p:cNvSpPr>
          <p:nvPr/>
        </p:nvSpPr>
        <p:spPr>
          <a:xfrm>
            <a:off x="7421199" y="4001802"/>
            <a:ext cx="4537509"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t>Retained indefinitely. </a:t>
            </a:r>
          </a:p>
        </p:txBody>
      </p:sp>
    </p:spTree>
    <p:extLst>
      <p:ext uri="{BB962C8B-B14F-4D97-AF65-F5344CB8AC3E}">
        <p14:creationId xmlns:p14="http://schemas.microsoft.com/office/powerpoint/2010/main" val="73041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0A4CB-9C6B-62E8-B841-88F0503FE4AA}"/>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EC2E986-C5B6-2D04-0EAC-9F792B562DAD}"/>
              </a:ext>
            </a:extLst>
          </p:cNvPr>
          <p:cNvGraphicFramePr>
            <a:graphicFrameLocks noGrp="1"/>
          </p:cNvGraphicFramePr>
          <p:nvPr>
            <p:extLst>
              <p:ext uri="{D42A27DB-BD31-4B8C-83A1-F6EECF244321}">
                <p14:modId xmlns:p14="http://schemas.microsoft.com/office/powerpoint/2010/main" val="501472698"/>
              </p:ext>
            </p:extLst>
          </p:nvPr>
        </p:nvGraphicFramePr>
        <p:xfrm>
          <a:off x="406400" y="294154"/>
          <a:ext cx="11401778" cy="5521397"/>
        </p:xfrm>
        <a:graphic>
          <a:graphicData uri="http://schemas.openxmlformats.org/drawingml/2006/table">
            <a:tbl>
              <a:tblPr firstRow="1" bandRow="1">
                <a:tableStyleId>{2D5ABB26-0587-4C30-8999-92F81FD0307C}</a:tableStyleId>
              </a:tblPr>
              <a:tblGrid>
                <a:gridCol w="5700889">
                  <a:extLst>
                    <a:ext uri="{9D8B030D-6E8A-4147-A177-3AD203B41FA5}">
                      <a16:colId xmlns:a16="http://schemas.microsoft.com/office/drawing/2014/main" val="731962541"/>
                    </a:ext>
                  </a:extLst>
                </a:gridCol>
                <a:gridCol w="5700889">
                  <a:extLst>
                    <a:ext uri="{9D8B030D-6E8A-4147-A177-3AD203B41FA5}">
                      <a16:colId xmlns:a16="http://schemas.microsoft.com/office/drawing/2014/main" val="680457719"/>
                    </a:ext>
                  </a:extLst>
                </a:gridCol>
              </a:tblGrid>
              <a:tr h="683147">
                <a:tc>
                  <a:txBody>
                    <a:bodyPr/>
                    <a:lstStyle/>
                    <a:p>
                      <a:pPr algn="ctr"/>
                      <a:r>
                        <a:rPr lang="en-AU" sz="3200" b="1">
                          <a:solidFill>
                            <a:schemeClr val="bg1"/>
                          </a:solidFill>
                        </a:rPr>
                        <a:t>Keep Indefinitely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59984F"/>
                    </a:solidFill>
                  </a:tcPr>
                </a:tc>
                <a:tc>
                  <a:txBody>
                    <a:bodyPr/>
                    <a:lstStyle/>
                    <a:p>
                      <a:pPr algn="ctr"/>
                      <a:r>
                        <a:rPr lang="en-AU" sz="3200" b="1"/>
                        <a:t>Keep Indefinitely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DD29C"/>
                    </a:solidFill>
                  </a:tcPr>
                </a:tc>
                <a:extLst>
                  <a:ext uri="{0D108BD9-81ED-4DB2-BD59-A6C34878D82A}">
                    <a16:rowId xmlns:a16="http://schemas.microsoft.com/office/drawing/2014/main" val="1103272951"/>
                  </a:ext>
                </a:extLst>
              </a:tr>
              <a:tr h="1961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3600"/>
                        <a:t>Accidents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3600"/>
                        <a:t>Incidents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3600"/>
                        <a:t>Hazards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3600"/>
                        <a:t>Concerns, allegations or knowledge of abuse (including grooming)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28197437"/>
                  </a:ext>
                </a:extLst>
              </a:tr>
              <a:tr h="683147">
                <a:tc>
                  <a:txBody>
                    <a:bodyPr/>
                    <a:lstStyle/>
                    <a:p>
                      <a:pPr algn="ctr"/>
                      <a:r>
                        <a:rPr lang="en-AU" sz="3200" b="1"/>
                        <a:t>70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DD29C"/>
                    </a:solidFill>
                  </a:tcPr>
                </a:tc>
                <a:tc>
                  <a:txBody>
                    <a:bodyPr/>
                    <a:lstStyle/>
                    <a:p>
                      <a:pPr algn="ctr"/>
                      <a:r>
                        <a:rPr lang="en-AU" sz="3200" b="1">
                          <a:solidFill>
                            <a:schemeClr val="bg1"/>
                          </a:solidFill>
                        </a:rPr>
                        <a:t>Varies (H2.1.3)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59984F"/>
                    </a:solidFill>
                  </a:tcPr>
                </a:tc>
                <a:extLst>
                  <a:ext uri="{0D108BD9-81ED-4DB2-BD59-A6C34878D82A}">
                    <a16:rowId xmlns:a16="http://schemas.microsoft.com/office/drawing/2014/main" val="1548273220"/>
                  </a:ext>
                </a:extLst>
              </a:tr>
              <a:tr h="2193262">
                <a:tc>
                  <a:txBody>
                    <a:bodyPr/>
                    <a:lstStyle/>
                    <a:p>
                      <a:pPr algn="ctr"/>
                      <a:r>
                        <a:rPr lang="en-AU" sz="3600" dirty="0"/>
                        <a:t>Child-related activities</a:t>
                      </a:r>
                      <a:br>
                        <a:rPr lang="en-AU" sz="3200" dirty="0"/>
                      </a:br>
                      <a:br>
                        <a:rPr lang="en-AU" sz="1200" dirty="0"/>
                      </a:br>
                      <a:r>
                        <a:rPr lang="en-AU" sz="2800" dirty="0"/>
                        <a:t>(attendee forms, volunteer application documents, Blue Card notices, Register of Volunteers etc.)</a:t>
                      </a:r>
                      <a:endParaRPr lang="en-AU" sz="3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AU" sz="3600" dirty="0"/>
                        <a:t>Historical Records </a:t>
                      </a:r>
                      <a:br>
                        <a:rPr lang="en-AU" sz="3600" dirty="0"/>
                      </a:br>
                      <a:r>
                        <a:rPr lang="en-AU" sz="3600" dirty="0"/>
                        <a:t>Church Closure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16371351"/>
                  </a:ext>
                </a:extLst>
              </a:tr>
            </a:tbl>
          </a:graphicData>
        </a:graphic>
      </p:graphicFrame>
    </p:spTree>
    <p:extLst>
      <p:ext uri="{BB962C8B-B14F-4D97-AF65-F5344CB8AC3E}">
        <p14:creationId xmlns:p14="http://schemas.microsoft.com/office/powerpoint/2010/main" val="215209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B1EE9-68FE-512F-6C86-4A87F1AEA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CDD7F-A7D5-4895-1247-8A03E2F655EB}"/>
              </a:ext>
            </a:extLst>
          </p:cNvPr>
          <p:cNvSpPr>
            <a:spLocks noGrp="1"/>
          </p:cNvSpPr>
          <p:nvPr>
            <p:ph type="title"/>
          </p:nvPr>
        </p:nvSpPr>
        <p:spPr>
          <a:xfrm>
            <a:off x="838200" y="188153"/>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Pause and Reflect</a:t>
            </a:r>
            <a:endParaRPr lang="en-AU"/>
          </a:p>
        </p:txBody>
      </p:sp>
      <p:sp>
        <p:nvSpPr>
          <p:cNvPr id="3" name="Content Placeholder 2">
            <a:extLst>
              <a:ext uri="{FF2B5EF4-FFF2-40B4-BE49-F238E27FC236}">
                <a16:creationId xmlns:a16="http://schemas.microsoft.com/office/drawing/2014/main" id="{228661FE-110E-7E71-B525-14257D4DA520}"/>
              </a:ext>
            </a:extLst>
          </p:cNvPr>
          <p:cNvSpPr>
            <a:spLocks noGrp="1"/>
          </p:cNvSpPr>
          <p:nvPr>
            <p:ph idx="1"/>
          </p:nvPr>
        </p:nvSpPr>
        <p:spPr>
          <a:xfrm>
            <a:off x="838199" y="1472529"/>
            <a:ext cx="5257801" cy="4094663"/>
          </a:xfrm>
        </p:spPr>
        <p:txBody>
          <a:bodyPr vert="horz" lIns="91440" tIns="45720" rIns="91440" bIns="45720" rtlCol="0" anchor="t">
            <a:normAutofit/>
          </a:bodyPr>
          <a:lstStyle/>
          <a:p>
            <a:pPr marL="0" indent="0">
              <a:spcBef>
                <a:spcPts val="300"/>
              </a:spcBef>
              <a:spcAft>
                <a:spcPts val="300"/>
              </a:spcAft>
              <a:buNone/>
            </a:pPr>
            <a:r>
              <a:rPr lang="en-AU"/>
              <a:t>For your processes of managing registers and records:</a:t>
            </a:r>
          </a:p>
          <a:p>
            <a:pPr marL="0" indent="0">
              <a:spcBef>
                <a:spcPts val="300"/>
              </a:spcBef>
              <a:spcAft>
                <a:spcPts val="300"/>
              </a:spcAft>
              <a:buNone/>
            </a:pPr>
            <a:endParaRPr lang="en-AU" sz="1600"/>
          </a:p>
          <a:p>
            <a:pPr>
              <a:spcBef>
                <a:spcPts val="300"/>
              </a:spcBef>
              <a:spcAft>
                <a:spcPts val="300"/>
              </a:spcAft>
            </a:pPr>
            <a:r>
              <a:rPr lang="en-AU"/>
              <a:t>What works well?</a:t>
            </a:r>
          </a:p>
          <a:p>
            <a:pPr marL="0" indent="0">
              <a:spcBef>
                <a:spcPts val="300"/>
              </a:spcBef>
              <a:spcAft>
                <a:spcPts val="300"/>
              </a:spcAft>
              <a:buNone/>
            </a:pPr>
            <a:endParaRPr lang="en-AU" sz="1600"/>
          </a:p>
          <a:p>
            <a:pPr>
              <a:spcBef>
                <a:spcPts val="300"/>
              </a:spcBef>
              <a:spcAft>
                <a:spcPts val="300"/>
              </a:spcAft>
            </a:pPr>
            <a:r>
              <a:rPr lang="en-AU"/>
              <a:t>What could be changed?</a:t>
            </a:r>
          </a:p>
        </p:txBody>
      </p:sp>
      <p:pic>
        <p:nvPicPr>
          <p:cNvPr id="6" name="Picture 5" descr="Empty speech bubbles">
            <a:extLst>
              <a:ext uri="{FF2B5EF4-FFF2-40B4-BE49-F238E27FC236}">
                <a16:creationId xmlns:a16="http://schemas.microsoft.com/office/drawing/2014/main" id="{0342FF08-18E4-0C00-5FCB-732CF2C17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038" y="1413537"/>
            <a:ext cx="4857762" cy="323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30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84CA-4176-2E3B-41FA-1480AA93AB3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0F50FA7-A0C4-1DAF-7A89-A9A1457BBF26}"/>
              </a:ext>
            </a:extLst>
          </p:cNvPr>
          <p:cNvSpPr txBox="1"/>
          <p:nvPr/>
        </p:nvSpPr>
        <p:spPr>
          <a:xfrm>
            <a:off x="693420" y="1078555"/>
            <a:ext cx="10805160" cy="3908762"/>
          </a:xfrm>
          <a:prstGeom prst="rect">
            <a:avLst/>
          </a:prstGeom>
          <a:noFill/>
        </p:spPr>
        <p:txBody>
          <a:bodyPr wrap="square" rtlCol="0">
            <a:spAutoFit/>
          </a:bodyPr>
          <a:lstStyle/>
          <a:p>
            <a:pPr algn="ctr"/>
            <a:r>
              <a:rPr lang="en-AU" sz="8000" b="1">
                <a:solidFill>
                  <a:srgbClr val="699667"/>
                </a:solidFill>
                <a:latin typeface="Adventures Unlimited Script" panose="00000500000000000000" pitchFamily="50" charset="0"/>
                <a:ea typeface="Calibri" panose="020F0502020204030204" pitchFamily="34" charset="0"/>
                <a:cs typeface="Times New Roman" panose="02020603050405020304" pitchFamily="18" charset="0"/>
              </a:rPr>
              <a:t>Worker &amp; Volunteer</a:t>
            </a:r>
            <a:endParaRPr lang="en-AU" sz="8000" b="1">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endParaRPr>
          </a:p>
          <a:p>
            <a:pPr algn="ctr"/>
            <a:r>
              <a:rPr lang="en-AU" sz="5400" b="1">
                <a:solidFill>
                  <a:srgbClr val="2C5629"/>
                </a:solidFill>
                <a:effectLst/>
                <a:ea typeface="Calibri" panose="020F0502020204030204" pitchFamily="34" charset="0"/>
                <a:cs typeface="Times New Roman" panose="02020603050405020304" pitchFamily="18" charset="0"/>
              </a:rPr>
              <a:t>Selection, Screening &amp; </a:t>
            </a:r>
          </a:p>
          <a:p>
            <a:pPr algn="ctr"/>
            <a:r>
              <a:rPr lang="en-AU" sz="5400" b="1">
                <a:solidFill>
                  <a:srgbClr val="2C5629"/>
                </a:solidFill>
                <a:effectLst/>
                <a:ea typeface="Calibri" panose="020F0502020204030204" pitchFamily="34" charset="0"/>
                <a:cs typeface="Times New Roman" panose="02020603050405020304" pitchFamily="18" charset="0"/>
              </a:rPr>
              <a:t>Approval Process</a:t>
            </a:r>
          </a:p>
          <a:p>
            <a:pPr algn="ctr"/>
            <a:endParaRPr lang="en-AU" sz="2400">
              <a:solidFill>
                <a:srgbClr val="699667"/>
              </a:solidFill>
              <a:ea typeface="Calibri" panose="020F0502020204030204" pitchFamily="34" charset="0"/>
              <a:cs typeface="Times New Roman" panose="02020603050405020304" pitchFamily="18" charset="0"/>
            </a:endParaRPr>
          </a:p>
          <a:p>
            <a:pPr algn="ctr"/>
            <a:r>
              <a:rPr lang="en-AU" sz="3600">
                <a:solidFill>
                  <a:srgbClr val="699667"/>
                </a:solidFill>
                <a:ea typeface="Calibri" panose="020F0502020204030204" pitchFamily="34" charset="0"/>
                <a:cs typeface="Times New Roman" panose="02020603050405020304" pitchFamily="18" charset="0"/>
              </a:rPr>
              <a:t>C2.1.2 Managing People Procedure</a:t>
            </a:r>
            <a:endParaRPr lang="en-AU" sz="3600">
              <a:solidFill>
                <a:srgbClr val="699667"/>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538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4BC64-55E5-E8B1-5A80-EE9CB887F987}"/>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441A8A0-52B8-B2B9-01E4-FA3D26B1BEA1}"/>
              </a:ext>
            </a:extLst>
          </p:cNvPr>
          <p:cNvGraphicFramePr>
            <a:graphicFrameLocks noGrp="1"/>
          </p:cNvGraphicFramePr>
          <p:nvPr>
            <p:extLst>
              <p:ext uri="{D42A27DB-BD31-4B8C-83A1-F6EECF244321}">
                <p14:modId xmlns:p14="http://schemas.microsoft.com/office/powerpoint/2010/main" val="3748173967"/>
              </p:ext>
            </p:extLst>
          </p:nvPr>
        </p:nvGraphicFramePr>
        <p:xfrm>
          <a:off x="316344" y="1169360"/>
          <a:ext cx="11526611" cy="4572000"/>
        </p:xfrm>
        <a:graphic>
          <a:graphicData uri="http://schemas.openxmlformats.org/drawingml/2006/table">
            <a:tbl>
              <a:tblPr firstRow="1" bandRow="1">
                <a:tableStyleId>{2D5ABB26-0587-4C30-8999-92F81FD0307C}</a:tableStyleId>
              </a:tblPr>
              <a:tblGrid>
                <a:gridCol w="8960391">
                  <a:extLst>
                    <a:ext uri="{9D8B030D-6E8A-4147-A177-3AD203B41FA5}">
                      <a16:colId xmlns:a16="http://schemas.microsoft.com/office/drawing/2014/main" val="186932614"/>
                    </a:ext>
                  </a:extLst>
                </a:gridCol>
                <a:gridCol w="2566220">
                  <a:extLst>
                    <a:ext uri="{9D8B030D-6E8A-4147-A177-3AD203B41FA5}">
                      <a16:colId xmlns:a16="http://schemas.microsoft.com/office/drawing/2014/main" val="3736154143"/>
                    </a:ext>
                  </a:extLst>
                </a:gridCol>
              </a:tblGrid>
              <a:tr h="370840">
                <a:tc>
                  <a:txBody>
                    <a:bodyPr/>
                    <a:lstStyle/>
                    <a:p>
                      <a:pPr marL="0" indent="0" algn="ctr">
                        <a:buNone/>
                      </a:pPr>
                      <a:r>
                        <a:rPr lang="en-AU" sz="2400" b="1">
                          <a:solidFill>
                            <a:schemeClr val="bg1"/>
                          </a:solidFill>
                        </a:rPr>
                        <a:t>Steps</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solidFill>
                      <a:srgbClr val="2C5629"/>
                    </a:solidFill>
                  </a:tcPr>
                </a:tc>
                <a:tc>
                  <a:txBody>
                    <a:bodyPr/>
                    <a:lstStyle/>
                    <a:p>
                      <a:pPr algn="ctr"/>
                      <a:r>
                        <a:rPr lang="en-AU" sz="2000" b="1">
                          <a:solidFill>
                            <a:schemeClr val="bg1"/>
                          </a:solidFill>
                        </a:rPr>
                        <a:t>Resources on the Hub</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solidFill>
                      <a:srgbClr val="2C5629"/>
                    </a:solidFill>
                  </a:tcPr>
                </a:tc>
                <a:extLst>
                  <a:ext uri="{0D108BD9-81ED-4DB2-BD59-A6C34878D82A}">
                    <a16:rowId xmlns:a16="http://schemas.microsoft.com/office/drawing/2014/main" val="3672074882"/>
                  </a:ext>
                </a:extLst>
              </a:tr>
              <a:tr h="370840">
                <a:tc>
                  <a:txBody>
                    <a:bodyPr/>
                    <a:lstStyle/>
                    <a:p>
                      <a:pPr marL="0" indent="0">
                        <a:buNone/>
                      </a:pPr>
                      <a:r>
                        <a:rPr lang="en-AU" sz="2400"/>
                        <a:t>1. Application Submitted</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000"/>
                        <a:t>C2.1.2.15</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1052768798"/>
                  </a:ext>
                </a:extLst>
              </a:tr>
              <a:tr h="370840">
                <a:tc>
                  <a:txBody>
                    <a:bodyPr/>
                    <a:lstStyle/>
                    <a:p>
                      <a:r>
                        <a:rPr lang="en-AU" sz="2400"/>
                        <a:t>2. Interview &amp; Referee Check</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000"/>
                        <a:t>C2.1.2.16   &amp;   C2.1.2.4</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3541849652"/>
                  </a:ext>
                </a:extLst>
              </a:tr>
              <a:tr h="370840">
                <a:tc>
                  <a:txBody>
                    <a:bodyPr/>
                    <a:lstStyle/>
                    <a:p>
                      <a:r>
                        <a:rPr lang="en-AU" sz="2400"/>
                        <a:t>3. Blue/Exemption Card Check</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000"/>
                        <a:t>C2.1.10.3</a:t>
                      </a:r>
                    </a:p>
                  </a:txBody>
                  <a:tcPr anchor="ct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4005436188"/>
                  </a:ext>
                </a:extLst>
              </a:tr>
              <a:tr h="370840">
                <a:tc>
                  <a:txBody>
                    <a:bodyPr/>
                    <a:lstStyle/>
                    <a:p>
                      <a:r>
                        <a:rPr lang="en-AU" sz="2400"/>
                        <a:t>4. Church Council Approval &amp; Appointment </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000"/>
                        <a:t>C2.1.2.1   &amp;   C2.1.2.5</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1981458980"/>
                  </a:ext>
                </a:extLst>
              </a:tr>
              <a:tr h="370840">
                <a:tc>
                  <a:txBody>
                    <a:bodyPr/>
                    <a:lstStyle/>
                    <a:p>
                      <a:r>
                        <a:rPr lang="en-AU" sz="2400"/>
                        <a:t>5. Applicant Acceptance &amp; Statement of Personal Commitment Signed</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000"/>
                        <a:t>C2.1.2.7</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1490569308"/>
                  </a:ext>
                </a:extLst>
              </a:tr>
              <a:tr h="370840">
                <a:tc>
                  <a:txBody>
                    <a:bodyPr/>
                    <a:lstStyle/>
                    <a:p>
                      <a:r>
                        <a:rPr lang="en-AU" sz="2400"/>
                        <a:t>6. Blue/Exemption Card Linked</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a:t>C2.1.13.5</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94604236"/>
                  </a:ext>
                </a:extLst>
              </a:tr>
              <a:tr h="370840">
                <a:tc>
                  <a:txBody>
                    <a:bodyPr/>
                    <a:lstStyle/>
                    <a:p>
                      <a:r>
                        <a:rPr lang="en-AU" sz="2400"/>
                        <a:t>7. Safe Church Training</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000"/>
                        <a:t>C2.1.11</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1803211602"/>
                  </a:ext>
                </a:extLst>
              </a:tr>
              <a:tr h="370840">
                <a:tc>
                  <a:txBody>
                    <a:bodyPr/>
                    <a:lstStyle/>
                    <a:p>
                      <a:r>
                        <a:rPr lang="en-AU" sz="2400"/>
                        <a:t>8. Document Retention</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000"/>
                        <a:t>C2.1.13.6</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917096665"/>
                  </a:ext>
                </a:extLst>
              </a:tr>
              <a:tr h="370840">
                <a:tc>
                  <a:txBody>
                    <a:bodyPr/>
                    <a:lstStyle/>
                    <a:p>
                      <a:r>
                        <a:rPr lang="en-AU" sz="2400"/>
                        <a:t>9. Applicant Commences Role</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000"/>
                        <a:t>C2.1.2.8    &amp;   C2.1.2.9</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693832426"/>
                  </a:ext>
                </a:extLst>
              </a:tr>
            </a:tbl>
          </a:graphicData>
        </a:graphic>
      </p:graphicFrame>
      <p:sp>
        <p:nvSpPr>
          <p:cNvPr id="10" name="Title 1">
            <a:extLst>
              <a:ext uri="{FF2B5EF4-FFF2-40B4-BE49-F238E27FC236}">
                <a16:creationId xmlns:a16="http://schemas.microsoft.com/office/drawing/2014/main" id="{C4E3C9D7-7872-11B0-2230-0446D4ED541A}"/>
              </a:ext>
            </a:extLst>
          </p:cNvPr>
          <p:cNvSpPr>
            <a:spLocks noGrp="1"/>
          </p:cNvSpPr>
          <p:nvPr>
            <p:ph type="title"/>
          </p:nvPr>
        </p:nvSpPr>
        <p:spPr>
          <a:xfrm>
            <a:off x="316345" y="379827"/>
            <a:ext cx="10515600" cy="553268"/>
          </a:xfrm>
        </p:spPr>
        <p:txBody>
          <a:bodyPr>
            <a:noAutofit/>
          </a:bodyPr>
          <a:lstStyle/>
          <a:p>
            <a:r>
              <a:rPr lang="en-AU" b="1">
                <a:latin typeface="Calibri" panose="020F0502020204030204" pitchFamily="34" charset="0"/>
                <a:ea typeface="Calibri" panose="020F0502020204030204" pitchFamily="34" charset="0"/>
                <a:cs typeface="Arial" panose="020B0604020202020204" pitchFamily="34" charset="0"/>
              </a:rPr>
              <a:t>Process for New Volunteers</a:t>
            </a:r>
            <a:endParaRPr lang="en-AU"/>
          </a:p>
        </p:txBody>
      </p:sp>
    </p:spTree>
    <p:extLst>
      <p:ext uri="{BB962C8B-B14F-4D97-AF65-F5344CB8AC3E}">
        <p14:creationId xmlns:p14="http://schemas.microsoft.com/office/powerpoint/2010/main" val="2585310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ACE30-9538-D4A1-0180-CF5C4CCA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888BB-D857-A381-33AC-99A014DAFF4D}"/>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 Step</a:t>
            </a:r>
            <a:endParaRPr lang="en-AU"/>
          </a:p>
        </p:txBody>
      </p:sp>
      <p:sp>
        <p:nvSpPr>
          <p:cNvPr id="7" name="Rectangle: Rounded Corners 6">
            <a:extLst>
              <a:ext uri="{FF2B5EF4-FFF2-40B4-BE49-F238E27FC236}">
                <a16:creationId xmlns:a16="http://schemas.microsoft.com/office/drawing/2014/main" id="{43107BEC-B70D-B439-3266-BCD17B9BD20A}"/>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dirty="0">
                <a:solidFill>
                  <a:srgbClr val="FFFFFF"/>
                </a:solidFill>
              </a:rPr>
              <a:t>Register of Workers &amp; Volunteers</a:t>
            </a:r>
          </a:p>
        </p:txBody>
      </p:sp>
      <p:sp>
        <p:nvSpPr>
          <p:cNvPr id="6" name="Content Placeholder 2">
            <a:extLst>
              <a:ext uri="{FF2B5EF4-FFF2-40B4-BE49-F238E27FC236}">
                <a16:creationId xmlns:a16="http://schemas.microsoft.com/office/drawing/2014/main" id="{53940EFB-A089-F13F-610A-0BC2786F4032}"/>
              </a:ext>
            </a:extLst>
          </p:cNvPr>
          <p:cNvSpPr>
            <a:spLocks noGrp="1"/>
          </p:cNvSpPr>
          <p:nvPr>
            <p:ph idx="1"/>
          </p:nvPr>
        </p:nvSpPr>
        <p:spPr>
          <a:xfrm>
            <a:off x="1402915" y="1587660"/>
            <a:ext cx="10409129" cy="4351338"/>
          </a:xfrm>
        </p:spPr>
        <p:txBody>
          <a:bodyPr>
            <a:normAutofit/>
          </a:bodyPr>
          <a:lstStyle/>
          <a:p>
            <a:pPr marL="0" indent="0">
              <a:buNone/>
            </a:pPr>
            <a:r>
              <a:rPr lang="en-AU" dirty="0"/>
              <a:t>Best practice – recommended process</a:t>
            </a:r>
          </a:p>
          <a:p>
            <a:pPr marL="0" indent="0">
              <a:buNone/>
            </a:pPr>
            <a:endParaRPr lang="en-AU" dirty="0"/>
          </a:p>
          <a:p>
            <a:pPr marL="0" indent="0">
              <a:buNone/>
            </a:pPr>
            <a:r>
              <a:rPr lang="en-AU" dirty="0"/>
              <a:t>Alternative process– still meets requirements</a:t>
            </a:r>
          </a:p>
        </p:txBody>
      </p:sp>
      <p:pic>
        <p:nvPicPr>
          <p:cNvPr id="8" name="Graphic 7" descr="Checkmark with solid fill">
            <a:extLst>
              <a:ext uri="{FF2B5EF4-FFF2-40B4-BE49-F238E27FC236}">
                <a16:creationId xmlns:a16="http://schemas.microsoft.com/office/drawing/2014/main" id="{54EBDAC9-568F-A217-7379-270F6ACFB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2822117"/>
            <a:ext cx="646134" cy="646134"/>
          </a:xfrm>
          <a:prstGeom prst="rect">
            <a:avLst/>
          </a:prstGeom>
        </p:spPr>
      </p:pic>
      <p:pic>
        <p:nvPicPr>
          <p:cNvPr id="9" name="Graphic 8" descr="Checkmark with solid fill">
            <a:extLst>
              <a:ext uri="{FF2B5EF4-FFF2-40B4-BE49-F238E27FC236}">
                <a16:creationId xmlns:a16="http://schemas.microsoft.com/office/drawing/2014/main" id="{D8C40442-A037-6EF9-37F7-9C530D5CF5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11" name="Graphic 10" descr="Checkmark with solid fill">
            <a:extLst>
              <a:ext uri="{FF2B5EF4-FFF2-40B4-BE49-F238E27FC236}">
                <a16:creationId xmlns:a16="http://schemas.microsoft.com/office/drawing/2014/main" id="{D64E99AB-3A48-6916-0A13-A16F30CBBB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pic>
        <p:nvPicPr>
          <p:cNvPr id="24" name="Picture 23">
            <a:extLst>
              <a:ext uri="{FF2B5EF4-FFF2-40B4-BE49-F238E27FC236}">
                <a16:creationId xmlns:a16="http://schemas.microsoft.com/office/drawing/2014/main" id="{7C9E5694-EF18-F36A-A343-05F1477C4F72}"/>
              </a:ext>
            </a:extLst>
          </p:cNvPr>
          <p:cNvPicPr>
            <a:picLocks noChangeAspect="1"/>
          </p:cNvPicPr>
          <p:nvPr/>
        </p:nvPicPr>
        <p:blipFill>
          <a:blip r:embed="rId5"/>
          <a:stretch>
            <a:fillRect/>
          </a:stretch>
        </p:blipFill>
        <p:spPr>
          <a:xfrm>
            <a:off x="5046132" y="3557151"/>
            <a:ext cx="6765912" cy="2189089"/>
          </a:xfrm>
          <a:prstGeom prst="rect">
            <a:avLst/>
          </a:prstGeom>
        </p:spPr>
      </p:pic>
      <p:sp>
        <p:nvSpPr>
          <p:cNvPr id="22" name="Rectangle: Rounded Corners 21">
            <a:extLst>
              <a:ext uri="{FF2B5EF4-FFF2-40B4-BE49-F238E27FC236}">
                <a16:creationId xmlns:a16="http://schemas.microsoft.com/office/drawing/2014/main" id="{8FDB16BE-3473-6EF4-F3B0-C4A5271F61C7}"/>
              </a:ext>
            </a:extLst>
          </p:cNvPr>
          <p:cNvSpPr/>
          <p:nvPr/>
        </p:nvSpPr>
        <p:spPr>
          <a:xfrm>
            <a:off x="5084232" y="4251311"/>
            <a:ext cx="701316" cy="673768"/>
          </a:xfrm>
          <a:prstGeom prst="roundRect">
            <a:avLst/>
          </a:prstGeom>
          <a:noFill/>
          <a:ln w="76200">
            <a:solidFill>
              <a:srgbClr val="D574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6FBBE5"/>
              </a:solidFill>
            </a:endParaRPr>
          </a:p>
        </p:txBody>
      </p:sp>
      <p:sp>
        <p:nvSpPr>
          <p:cNvPr id="25" name="TextBox 24">
            <a:extLst>
              <a:ext uri="{FF2B5EF4-FFF2-40B4-BE49-F238E27FC236}">
                <a16:creationId xmlns:a16="http://schemas.microsoft.com/office/drawing/2014/main" id="{BDE4AE3F-B937-316E-5FDE-B77B5EBFE644}"/>
              </a:ext>
            </a:extLst>
          </p:cNvPr>
          <p:cNvSpPr txBox="1"/>
          <p:nvPr/>
        </p:nvSpPr>
        <p:spPr>
          <a:xfrm>
            <a:off x="6252506" y="5046831"/>
            <a:ext cx="2919136" cy="646331"/>
          </a:xfrm>
          <a:prstGeom prst="rect">
            <a:avLst/>
          </a:prstGeom>
          <a:noFill/>
        </p:spPr>
        <p:txBody>
          <a:bodyPr wrap="square">
            <a:spAutoFit/>
          </a:bodyPr>
          <a:lstStyle/>
          <a:p>
            <a:pPr marL="0" indent="0" algn="ctr">
              <a:buFont typeface="Arial" panose="020B0604020202020204" pitchFamily="34" charset="0"/>
              <a:buNone/>
            </a:pPr>
            <a:r>
              <a:rPr lang="en-US" sz="3600" b="1">
                <a:solidFill>
                  <a:srgbClr val="D57428"/>
                </a:solidFill>
              </a:rPr>
              <a:t>C2.1.2</a:t>
            </a:r>
            <a:endParaRPr lang="en-US" sz="3600">
              <a:solidFill>
                <a:srgbClr val="D57428"/>
              </a:solidFill>
            </a:endParaRPr>
          </a:p>
        </p:txBody>
      </p:sp>
      <p:sp>
        <p:nvSpPr>
          <p:cNvPr id="26" name="TextBox 25">
            <a:extLst>
              <a:ext uri="{FF2B5EF4-FFF2-40B4-BE49-F238E27FC236}">
                <a16:creationId xmlns:a16="http://schemas.microsoft.com/office/drawing/2014/main" id="{F4E7F984-F5B9-3294-5433-A97ACAC429DE}"/>
              </a:ext>
            </a:extLst>
          </p:cNvPr>
          <p:cNvSpPr txBox="1"/>
          <p:nvPr/>
        </p:nvSpPr>
        <p:spPr>
          <a:xfrm>
            <a:off x="194501" y="4377045"/>
            <a:ext cx="4953231" cy="707886"/>
          </a:xfrm>
          <a:prstGeom prst="rect">
            <a:avLst/>
          </a:prstGeom>
          <a:noFill/>
        </p:spPr>
        <p:txBody>
          <a:bodyPr wrap="square">
            <a:spAutoFit/>
          </a:bodyPr>
          <a:lstStyle/>
          <a:p>
            <a:pPr marL="0" indent="0" algn="ctr">
              <a:buFont typeface="Arial" panose="020B0604020202020204" pitchFamily="34" charset="0"/>
              <a:buNone/>
            </a:pPr>
            <a:r>
              <a:rPr lang="en-US" sz="4000" b="1">
                <a:solidFill>
                  <a:srgbClr val="2C5629"/>
                </a:solidFill>
              </a:rPr>
              <a:t>hub.ucaqld.com.au</a:t>
            </a:r>
            <a:endParaRPr lang="en-US" sz="4000">
              <a:solidFill>
                <a:srgbClr val="2C5629"/>
              </a:solidFill>
            </a:endParaRPr>
          </a:p>
        </p:txBody>
      </p:sp>
    </p:spTree>
    <p:extLst>
      <p:ext uri="{BB962C8B-B14F-4D97-AF65-F5344CB8AC3E}">
        <p14:creationId xmlns:p14="http://schemas.microsoft.com/office/powerpoint/2010/main" val="124129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0301D-AACB-1763-0736-3809F9D1A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C45B0-E2A5-625C-34F8-FA68A08EA966}"/>
              </a:ext>
            </a:extLst>
          </p:cNvPr>
          <p:cNvSpPr>
            <a:spLocks noGrp="1"/>
          </p:cNvSpPr>
          <p:nvPr>
            <p:ph type="title"/>
          </p:nvPr>
        </p:nvSpPr>
        <p:spPr>
          <a:xfrm>
            <a:off x="838200" y="190961"/>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Purpose</a:t>
            </a:r>
            <a:endParaRPr lang="en-AU"/>
          </a:p>
        </p:txBody>
      </p:sp>
      <p:sp>
        <p:nvSpPr>
          <p:cNvPr id="3" name="Content Placeholder 2">
            <a:extLst>
              <a:ext uri="{FF2B5EF4-FFF2-40B4-BE49-F238E27FC236}">
                <a16:creationId xmlns:a16="http://schemas.microsoft.com/office/drawing/2014/main" id="{74A65857-DF84-4302-740A-0C315E7E0E28}"/>
              </a:ext>
            </a:extLst>
          </p:cNvPr>
          <p:cNvSpPr>
            <a:spLocks noGrp="1"/>
          </p:cNvSpPr>
          <p:nvPr>
            <p:ph idx="1"/>
          </p:nvPr>
        </p:nvSpPr>
        <p:spPr>
          <a:xfrm>
            <a:off x="838199" y="1651456"/>
            <a:ext cx="10653215" cy="4670321"/>
          </a:xfrm>
        </p:spPr>
        <p:txBody>
          <a:bodyPr>
            <a:normAutofit/>
          </a:bodyPr>
          <a:lstStyle/>
          <a:p>
            <a:pPr marL="0" indent="0">
              <a:spcBef>
                <a:spcPts val="300"/>
              </a:spcBef>
              <a:spcAft>
                <a:spcPts val="300"/>
              </a:spcAft>
              <a:buNone/>
            </a:pPr>
            <a:r>
              <a:rPr lang="en-AU" dirty="0">
                <a:effectLst/>
                <a:latin typeface="Calibri" panose="020F0502020204030204" pitchFamily="34" charset="0"/>
                <a:ea typeface="Calibri" panose="020F0502020204030204" pitchFamily="34" charset="0"/>
                <a:cs typeface="Arial" panose="020B0604020202020204" pitchFamily="34" charset="0"/>
              </a:rPr>
              <a:t>To gain an understanding of:</a:t>
            </a:r>
          </a:p>
          <a:p>
            <a:pPr>
              <a:spcBef>
                <a:spcPts val="300"/>
              </a:spcBef>
              <a:spcAft>
                <a:spcPts val="300"/>
              </a:spcAft>
            </a:pPr>
            <a:r>
              <a:rPr lang="en-AU" dirty="0">
                <a:effectLst/>
                <a:latin typeface="Calibri" panose="020F0502020204030204" pitchFamily="34" charset="0"/>
                <a:ea typeface="Calibri" panose="020F0502020204030204" pitchFamily="34" charset="0"/>
                <a:cs typeface="Arial" panose="020B0604020202020204" pitchFamily="34" charset="0"/>
              </a:rPr>
              <a:t>Requirements for </a:t>
            </a:r>
            <a:r>
              <a:rPr lang="en-AU" b="1" dirty="0">
                <a:effectLst/>
                <a:latin typeface="Calibri" panose="020F0502020204030204" pitchFamily="34" charset="0"/>
                <a:ea typeface="Calibri" panose="020F0502020204030204" pitchFamily="34" charset="0"/>
                <a:cs typeface="Arial" panose="020B0604020202020204" pitchFamily="34" charset="0"/>
              </a:rPr>
              <a:t>registers and records</a:t>
            </a:r>
            <a:r>
              <a:rPr lang="en-AU" dirty="0">
                <a:effectLst/>
                <a:latin typeface="Calibri" panose="020F0502020204030204" pitchFamily="34" charset="0"/>
                <a:ea typeface="Calibri" panose="020F0502020204030204" pitchFamily="34" charset="0"/>
                <a:cs typeface="Arial" panose="020B0604020202020204" pitchFamily="34" charset="0"/>
              </a:rPr>
              <a:t>.</a:t>
            </a:r>
          </a:p>
          <a:p>
            <a:pPr>
              <a:spcBef>
                <a:spcPts val="300"/>
              </a:spcBef>
              <a:spcAft>
                <a:spcPts val="300"/>
              </a:spcAft>
            </a:pPr>
            <a:r>
              <a:rPr lang="en-AU" dirty="0">
                <a:effectLst/>
                <a:latin typeface="Calibri" panose="020F0502020204030204" pitchFamily="34" charset="0"/>
                <a:ea typeface="Calibri" panose="020F0502020204030204" pitchFamily="34" charset="0"/>
                <a:cs typeface="Arial" panose="020B0604020202020204" pitchFamily="34" charset="0"/>
              </a:rPr>
              <a:t>The </a:t>
            </a:r>
            <a:r>
              <a:rPr lang="en-AU" b="1" dirty="0">
                <a:effectLst/>
                <a:latin typeface="Calibri" panose="020F0502020204030204" pitchFamily="34" charset="0"/>
                <a:ea typeface="Calibri" panose="020F0502020204030204" pitchFamily="34" charset="0"/>
                <a:cs typeface="Arial" panose="020B0604020202020204" pitchFamily="34" charset="0"/>
              </a:rPr>
              <a:t>selection, screening and approval process </a:t>
            </a:r>
            <a:r>
              <a:rPr lang="en-AU" dirty="0">
                <a:effectLst/>
                <a:latin typeface="Calibri" panose="020F0502020204030204" pitchFamily="34" charset="0"/>
                <a:ea typeface="Calibri" panose="020F0502020204030204" pitchFamily="34" charset="0"/>
                <a:cs typeface="Arial" panose="020B0604020202020204" pitchFamily="34" charset="0"/>
              </a:rPr>
              <a:t>for volunteers and workers.</a:t>
            </a:r>
          </a:p>
          <a:p>
            <a:pPr>
              <a:spcBef>
                <a:spcPts val="300"/>
              </a:spcBef>
              <a:spcAft>
                <a:spcPts val="300"/>
              </a:spcAft>
            </a:pPr>
            <a:r>
              <a:rPr lang="en-AU" dirty="0">
                <a:latin typeface="Calibri" panose="020F0502020204030204" pitchFamily="34" charset="0"/>
                <a:ea typeface="Calibri" panose="020F0502020204030204" pitchFamily="34" charset="0"/>
                <a:cs typeface="Arial" panose="020B0604020202020204" pitchFamily="34" charset="0"/>
              </a:rPr>
              <a:t>How to </a:t>
            </a:r>
            <a:r>
              <a:rPr lang="en-AU" b="1" dirty="0">
                <a:latin typeface="Calibri" panose="020F0502020204030204" pitchFamily="34" charset="0"/>
                <a:ea typeface="Calibri" panose="020F0502020204030204" pitchFamily="34" charset="0"/>
                <a:cs typeface="Arial" panose="020B0604020202020204" pitchFamily="34" charset="0"/>
              </a:rPr>
              <a:t>support people </a:t>
            </a:r>
            <a:r>
              <a:rPr lang="en-AU" dirty="0">
                <a:latin typeface="Calibri" panose="020F0502020204030204" pitchFamily="34" charset="0"/>
                <a:ea typeface="Calibri" panose="020F0502020204030204" pitchFamily="34" charset="0"/>
                <a:cs typeface="Arial" panose="020B0604020202020204" pitchFamily="34" charset="0"/>
              </a:rPr>
              <a:t>in their roles.</a:t>
            </a:r>
          </a:p>
          <a:p>
            <a:pPr>
              <a:spcBef>
                <a:spcPts val="300"/>
              </a:spcBef>
              <a:spcAft>
                <a:spcPts val="300"/>
              </a:spcAft>
            </a:pPr>
            <a:r>
              <a:rPr lang="en-AU" dirty="0">
                <a:effectLst/>
                <a:latin typeface="Calibri" panose="020F0502020204030204" pitchFamily="34" charset="0"/>
                <a:ea typeface="Calibri" panose="020F0502020204030204" pitchFamily="34" charset="0"/>
                <a:cs typeface="Arial" panose="020B0604020202020204" pitchFamily="34" charset="0"/>
              </a:rPr>
              <a:t>The process for </a:t>
            </a:r>
            <a:r>
              <a:rPr lang="en-AU" b="1" dirty="0">
                <a:effectLst/>
                <a:latin typeface="Calibri" panose="020F0502020204030204" pitchFamily="34" charset="0"/>
                <a:ea typeface="Calibri" panose="020F0502020204030204" pitchFamily="34" charset="0"/>
                <a:cs typeface="Arial" panose="020B0604020202020204" pitchFamily="34" charset="0"/>
              </a:rPr>
              <a:t>responding to and addressing unacceptable behaviour</a:t>
            </a:r>
            <a:r>
              <a:rPr lang="en-AU" dirty="0">
                <a:effectLst/>
                <a:latin typeface="Calibri" panose="020F0502020204030204" pitchFamily="34" charset="0"/>
                <a:ea typeface="Calibri" panose="020F0502020204030204" pitchFamily="34" charset="0"/>
                <a:cs typeface="Arial" panose="020B0604020202020204" pitchFamily="34" charset="0"/>
              </a:rPr>
              <a:t>.</a:t>
            </a:r>
          </a:p>
          <a:p>
            <a:endParaRPr lang="en-AU" dirty="0"/>
          </a:p>
        </p:txBody>
      </p:sp>
    </p:spTree>
    <p:extLst>
      <p:ext uri="{BB962C8B-B14F-4D97-AF65-F5344CB8AC3E}">
        <p14:creationId xmlns:p14="http://schemas.microsoft.com/office/powerpoint/2010/main" val="2808309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7C730-B56A-CDD9-E82B-C3A7435C7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DA1D2-5A9F-5B5F-FFAB-FA1AB9BE5856}"/>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1. Application Submitted</a:t>
            </a:r>
            <a:endParaRPr lang="en-AU"/>
          </a:p>
        </p:txBody>
      </p:sp>
      <p:sp>
        <p:nvSpPr>
          <p:cNvPr id="3" name="Content Placeholder 2">
            <a:extLst>
              <a:ext uri="{FF2B5EF4-FFF2-40B4-BE49-F238E27FC236}">
                <a16:creationId xmlns:a16="http://schemas.microsoft.com/office/drawing/2014/main" id="{066816B6-40D0-48DC-4EE4-409A31B1EAC2}"/>
              </a:ext>
            </a:extLst>
          </p:cNvPr>
          <p:cNvSpPr>
            <a:spLocks noGrp="1"/>
          </p:cNvSpPr>
          <p:nvPr>
            <p:ph idx="1"/>
          </p:nvPr>
        </p:nvSpPr>
        <p:spPr>
          <a:xfrm>
            <a:off x="1402915" y="1587660"/>
            <a:ext cx="10409129" cy="4351338"/>
          </a:xfrm>
        </p:spPr>
        <p:txBody>
          <a:bodyPr>
            <a:normAutofit/>
          </a:bodyPr>
          <a:lstStyle/>
          <a:p>
            <a:pPr marL="0" indent="0">
              <a:buNone/>
            </a:pPr>
            <a:r>
              <a:rPr lang="en-AU"/>
              <a:t>‘Volunteer Application Form’ (C2.1.2.15) including declaration completed.</a:t>
            </a:r>
          </a:p>
          <a:p>
            <a:pPr marL="0" indent="0">
              <a:buNone/>
            </a:pPr>
            <a:endParaRPr lang="en-AU"/>
          </a:p>
          <a:p>
            <a:pPr marL="0" indent="0">
              <a:buNone/>
            </a:pPr>
            <a:endParaRPr lang="en-AU"/>
          </a:p>
        </p:txBody>
      </p:sp>
      <p:sp>
        <p:nvSpPr>
          <p:cNvPr id="7" name="Rectangle: Rounded Corners 6">
            <a:extLst>
              <a:ext uri="{FF2B5EF4-FFF2-40B4-BE49-F238E27FC236}">
                <a16:creationId xmlns:a16="http://schemas.microsoft.com/office/drawing/2014/main" id="{90DD17A0-BA5F-617B-767F-354BA40C2643}"/>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Full Name, Date of Birth, Role</a:t>
            </a:r>
          </a:p>
        </p:txBody>
      </p:sp>
      <p:pic>
        <p:nvPicPr>
          <p:cNvPr id="10" name="Graphic 9" descr="Checkmark with solid fill">
            <a:extLst>
              <a:ext uri="{FF2B5EF4-FFF2-40B4-BE49-F238E27FC236}">
                <a16:creationId xmlns:a16="http://schemas.microsoft.com/office/drawing/2014/main" id="{C16032ED-1922-CC2F-2F34-6B26A48AB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13" name="Graphic 12" descr="Checkmark with solid fill">
            <a:extLst>
              <a:ext uri="{FF2B5EF4-FFF2-40B4-BE49-F238E27FC236}">
                <a16:creationId xmlns:a16="http://schemas.microsoft.com/office/drawing/2014/main" id="{A57690F0-CB19-E829-8D2E-D5899BB0D8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grpSp>
        <p:nvGrpSpPr>
          <p:cNvPr id="14" name="Group 13">
            <a:extLst>
              <a:ext uri="{FF2B5EF4-FFF2-40B4-BE49-F238E27FC236}">
                <a16:creationId xmlns:a16="http://schemas.microsoft.com/office/drawing/2014/main" id="{A1EF5D96-42C6-E1D4-20D0-09E323B84FBA}"/>
              </a:ext>
            </a:extLst>
          </p:cNvPr>
          <p:cNvGrpSpPr/>
          <p:nvPr/>
        </p:nvGrpSpPr>
        <p:grpSpPr>
          <a:xfrm>
            <a:off x="5429752" y="2722612"/>
            <a:ext cx="6620733" cy="3216386"/>
            <a:chOff x="723900" y="804656"/>
            <a:chExt cx="9867900" cy="4770644"/>
          </a:xfrm>
        </p:grpSpPr>
        <p:grpSp>
          <p:nvGrpSpPr>
            <p:cNvPr id="15" name="Group 14">
              <a:extLst>
                <a:ext uri="{FF2B5EF4-FFF2-40B4-BE49-F238E27FC236}">
                  <a16:creationId xmlns:a16="http://schemas.microsoft.com/office/drawing/2014/main" id="{AAD772FD-7A2B-716A-656A-F7EB752BFAD3}"/>
                </a:ext>
              </a:extLst>
            </p:cNvPr>
            <p:cNvGrpSpPr/>
            <p:nvPr/>
          </p:nvGrpSpPr>
          <p:grpSpPr>
            <a:xfrm>
              <a:off x="889708" y="906256"/>
              <a:ext cx="9587146" cy="4456158"/>
              <a:chOff x="0" y="69769"/>
              <a:chExt cx="10198100" cy="5137265"/>
            </a:xfrm>
          </p:grpSpPr>
          <p:pic>
            <p:nvPicPr>
              <p:cNvPr id="17" name="Picture 16">
                <a:extLst>
                  <a:ext uri="{FF2B5EF4-FFF2-40B4-BE49-F238E27FC236}">
                    <a16:creationId xmlns:a16="http://schemas.microsoft.com/office/drawing/2014/main" id="{209A03DD-8A9D-7400-C3E0-B8FE4E8AA317}"/>
                  </a:ext>
                </a:extLst>
              </p:cNvPr>
              <p:cNvPicPr>
                <a:picLocks noChangeAspect="1"/>
              </p:cNvPicPr>
              <p:nvPr/>
            </p:nvPicPr>
            <p:blipFill>
              <a:blip r:embed="rId5"/>
              <a:stretch>
                <a:fillRect/>
              </a:stretch>
            </p:blipFill>
            <p:spPr>
              <a:xfrm>
                <a:off x="25400" y="69769"/>
                <a:ext cx="10172700" cy="2191043"/>
              </a:xfrm>
              <a:prstGeom prst="rect">
                <a:avLst/>
              </a:prstGeom>
            </p:spPr>
          </p:pic>
          <p:pic>
            <p:nvPicPr>
              <p:cNvPr id="18" name="Picture 17">
                <a:extLst>
                  <a:ext uri="{FF2B5EF4-FFF2-40B4-BE49-F238E27FC236}">
                    <a16:creationId xmlns:a16="http://schemas.microsoft.com/office/drawing/2014/main" id="{4E52ACA2-4D70-E396-67BD-371B38BA09CB}"/>
                  </a:ext>
                </a:extLst>
              </p:cNvPr>
              <p:cNvPicPr>
                <a:picLocks noChangeAspect="1"/>
              </p:cNvPicPr>
              <p:nvPr/>
            </p:nvPicPr>
            <p:blipFill>
              <a:blip r:embed="rId6"/>
              <a:stretch>
                <a:fillRect/>
              </a:stretch>
            </p:blipFill>
            <p:spPr>
              <a:xfrm>
                <a:off x="0" y="2260812"/>
                <a:ext cx="10172700" cy="755179"/>
              </a:xfrm>
              <a:prstGeom prst="rect">
                <a:avLst/>
              </a:prstGeom>
            </p:spPr>
          </p:pic>
          <p:pic>
            <p:nvPicPr>
              <p:cNvPr id="19" name="Picture 18">
                <a:extLst>
                  <a:ext uri="{FF2B5EF4-FFF2-40B4-BE49-F238E27FC236}">
                    <a16:creationId xmlns:a16="http://schemas.microsoft.com/office/drawing/2014/main" id="{B32A15CD-56EF-1569-5C30-9D2C7B616667}"/>
                  </a:ext>
                </a:extLst>
              </p:cNvPr>
              <p:cNvPicPr>
                <a:picLocks noChangeAspect="1"/>
              </p:cNvPicPr>
              <p:nvPr/>
            </p:nvPicPr>
            <p:blipFill>
              <a:blip r:embed="rId7"/>
              <a:stretch>
                <a:fillRect/>
              </a:stretch>
            </p:blipFill>
            <p:spPr>
              <a:xfrm>
                <a:off x="0" y="2972740"/>
                <a:ext cx="10172700" cy="2234294"/>
              </a:xfrm>
              <a:prstGeom prst="rect">
                <a:avLst/>
              </a:prstGeom>
            </p:spPr>
          </p:pic>
        </p:grpSp>
        <p:sp>
          <p:nvSpPr>
            <p:cNvPr id="16" name="Rectangle 15">
              <a:extLst>
                <a:ext uri="{FF2B5EF4-FFF2-40B4-BE49-F238E27FC236}">
                  <a16:creationId xmlns:a16="http://schemas.microsoft.com/office/drawing/2014/main" id="{52B308AD-9DDC-1174-DA6A-F173432BEBD4}"/>
                </a:ext>
              </a:extLst>
            </p:cNvPr>
            <p:cNvSpPr/>
            <p:nvPr/>
          </p:nvSpPr>
          <p:spPr>
            <a:xfrm>
              <a:off x="723900" y="804656"/>
              <a:ext cx="9867900" cy="4770644"/>
            </a:xfrm>
            <a:prstGeom prst="rect">
              <a:avLst/>
            </a:prstGeom>
            <a:noFill/>
            <a:ln w="38100">
              <a:solidFill>
                <a:srgbClr val="993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040002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DAA32-BC4B-2C6F-7C82-32BEDA446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FE974-38D2-69F7-0982-C8C3F8A6D818}"/>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1. Application Submitted</a:t>
            </a:r>
            <a:endParaRPr lang="en-AU"/>
          </a:p>
        </p:txBody>
      </p:sp>
      <p:sp>
        <p:nvSpPr>
          <p:cNvPr id="3" name="Content Placeholder 2">
            <a:extLst>
              <a:ext uri="{FF2B5EF4-FFF2-40B4-BE49-F238E27FC236}">
                <a16:creationId xmlns:a16="http://schemas.microsoft.com/office/drawing/2014/main" id="{D1B306E6-3F19-8F98-F10B-E64A2D27EB57}"/>
              </a:ext>
            </a:extLst>
          </p:cNvPr>
          <p:cNvSpPr>
            <a:spLocks noGrp="1"/>
          </p:cNvSpPr>
          <p:nvPr>
            <p:ph idx="1"/>
          </p:nvPr>
        </p:nvSpPr>
        <p:spPr>
          <a:xfrm>
            <a:off x="1402915" y="1587660"/>
            <a:ext cx="10409129" cy="4351338"/>
          </a:xfrm>
        </p:spPr>
        <p:txBody>
          <a:bodyPr>
            <a:normAutofit/>
          </a:bodyPr>
          <a:lstStyle/>
          <a:p>
            <a:pPr marL="0" indent="0">
              <a:buNone/>
            </a:pPr>
            <a:r>
              <a:rPr lang="en-AU"/>
              <a:t>‘Volunteer Application Form’ (C2.1.2.15) including declaration completed.</a:t>
            </a:r>
          </a:p>
          <a:p>
            <a:pPr marL="0" indent="0">
              <a:buNone/>
            </a:pPr>
            <a:endParaRPr lang="en-AU"/>
          </a:p>
          <a:p>
            <a:pPr marL="0" indent="0">
              <a:buNone/>
            </a:pPr>
            <a:r>
              <a:rPr lang="en-AU"/>
              <a:t>Conversation with Applicant.</a:t>
            </a:r>
          </a:p>
        </p:txBody>
      </p:sp>
      <p:sp>
        <p:nvSpPr>
          <p:cNvPr id="7" name="Rectangle: Rounded Corners 6">
            <a:extLst>
              <a:ext uri="{FF2B5EF4-FFF2-40B4-BE49-F238E27FC236}">
                <a16:creationId xmlns:a16="http://schemas.microsoft.com/office/drawing/2014/main" id="{7630593B-9DAC-D562-9669-C4A1A583D907}"/>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Full Name, Date of Birth, Role</a:t>
            </a:r>
          </a:p>
        </p:txBody>
      </p:sp>
      <p:pic>
        <p:nvPicPr>
          <p:cNvPr id="9" name="Graphic 8" descr="Checkmark with solid fill">
            <a:extLst>
              <a:ext uri="{FF2B5EF4-FFF2-40B4-BE49-F238E27FC236}">
                <a16:creationId xmlns:a16="http://schemas.microsoft.com/office/drawing/2014/main" id="{CEF1262F-B687-0E3F-3EB0-08AD188A1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3266617"/>
            <a:ext cx="646134" cy="646134"/>
          </a:xfrm>
          <a:prstGeom prst="rect">
            <a:avLst/>
          </a:prstGeom>
        </p:spPr>
      </p:pic>
      <p:pic>
        <p:nvPicPr>
          <p:cNvPr id="10" name="Graphic 9" descr="Checkmark with solid fill">
            <a:extLst>
              <a:ext uri="{FF2B5EF4-FFF2-40B4-BE49-F238E27FC236}">
                <a16:creationId xmlns:a16="http://schemas.microsoft.com/office/drawing/2014/main" id="{FB9EAACF-D3B1-F8F7-EF1A-52F2B865B3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13" name="Graphic 12" descr="Checkmark with solid fill">
            <a:extLst>
              <a:ext uri="{FF2B5EF4-FFF2-40B4-BE49-F238E27FC236}">
                <a16:creationId xmlns:a16="http://schemas.microsoft.com/office/drawing/2014/main" id="{AD1F10C5-68C4-5AFB-3CFB-6110CAC906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spTree>
    <p:extLst>
      <p:ext uri="{BB962C8B-B14F-4D97-AF65-F5344CB8AC3E}">
        <p14:creationId xmlns:p14="http://schemas.microsoft.com/office/powerpoint/2010/main" val="4209817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79DCF-DB3D-612C-3559-B18F61867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7051D-01BD-4C1C-8840-E8A1FF60D68B}"/>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2. Interview &amp; Referee Check</a:t>
            </a:r>
            <a:endParaRPr lang="en-AU"/>
          </a:p>
        </p:txBody>
      </p:sp>
      <p:sp>
        <p:nvSpPr>
          <p:cNvPr id="8" name="Rectangle: Rounded Corners 7">
            <a:extLst>
              <a:ext uri="{FF2B5EF4-FFF2-40B4-BE49-F238E27FC236}">
                <a16:creationId xmlns:a16="http://schemas.microsoft.com/office/drawing/2014/main" id="{2B2DAD34-61F4-78B5-BFAD-FA077573B029}"/>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Interview Date | Referee Check Date</a:t>
            </a:r>
          </a:p>
        </p:txBody>
      </p:sp>
      <p:sp>
        <p:nvSpPr>
          <p:cNvPr id="3" name="Content Placeholder 2">
            <a:extLst>
              <a:ext uri="{FF2B5EF4-FFF2-40B4-BE49-F238E27FC236}">
                <a16:creationId xmlns:a16="http://schemas.microsoft.com/office/drawing/2014/main" id="{F43C0CFD-49ED-7B1B-603F-C4852D389642}"/>
              </a:ext>
            </a:extLst>
          </p:cNvPr>
          <p:cNvSpPr>
            <a:spLocks noGrp="1"/>
          </p:cNvSpPr>
          <p:nvPr>
            <p:ph idx="1"/>
          </p:nvPr>
        </p:nvSpPr>
        <p:spPr>
          <a:xfrm>
            <a:off x="1402915" y="1587660"/>
            <a:ext cx="10409129" cy="4351338"/>
          </a:xfrm>
        </p:spPr>
        <p:txBody>
          <a:bodyPr>
            <a:normAutofit/>
          </a:bodyPr>
          <a:lstStyle/>
          <a:p>
            <a:r>
              <a:rPr lang="en-AU"/>
              <a:t>Interview applicant, record notes on form (C2.1.2.16). </a:t>
            </a:r>
          </a:p>
          <a:p>
            <a:r>
              <a:rPr lang="en-AU"/>
              <a:t>Contact 2 referees (optional guidance on C2.1.2.4). </a:t>
            </a:r>
          </a:p>
          <a:p>
            <a:pPr marL="0" indent="0">
              <a:buNone/>
            </a:pPr>
            <a:endParaRPr lang="en-AU"/>
          </a:p>
        </p:txBody>
      </p:sp>
      <p:pic>
        <p:nvPicPr>
          <p:cNvPr id="6" name="Graphic 5" descr="Checkmark with solid fill">
            <a:extLst>
              <a:ext uri="{FF2B5EF4-FFF2-40B4-BE49-F238E27FC236}">
                <a16:creationId xmlns:a16="http://schemas.microsoft.com/office/drawing/2014/main" id="{F914B576-391C-DF27-3AAF-6FEC4723A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9" name="Graphic 8" descr="Checkmark with solid fill">
            <a:extLst>
              <a:ext uri="{FF2B5EF4-FFF2-40B4-BE49-F238E27FC236}">
                <a16:creationId xmlns:a16="http://schemas.microsoft.com/office/drawing/2014/main" id="{8662CBA2-B955-4E4D-4151-0CE04DFC6E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grpSp>
        <p:nvGrpSpPr>
          <p:cNvPr id="10" name="Group 9">
            <a:extLst>
              <a:ext uri="{FF2B5EF4-FFF2-40B4-BE49-F238E27FC236}">
                <a16:creationId xmlns:a16="http://schemas.microsoft.com/office/drawing/2014/main" id="{97C4E939-CD84-DF1C-CE8C-642E408B0EAC}"/>
              </a:ext>
            </a:extLst>
          </p:cNvPr>
          <p:cNvGrpSpPr/>
          <p:nvPr/>
        </p:nvGrpSpPr>
        <p:grpSpPr>
          <a:xfrm>
            <a:off x="4976244" y="3146156"/>
            <a:ext cx="7074242" cy="2781729"/>
            <a:chOff x="1303154" y="782879"/>
            <a:chExt cx="7116946" cy="2798521"/>
          </a:xfrm>
        </p:grpSpPr>
        <p:pic>
          <p:nvPicPr>
            <p:cNvPr id="11" name="Picture 10">
              <a:extLst>
                <a:ext uri="{FF2B5EF4-FFF2-40B4-BE49-F238E27FC236}">
                  <a16:creationId xmlns:a16="http://schemas.microsoft.com/office/drawing/2014/main" id="{CAB82CC4-26CF-2488-403B-41EF16E79036}"/>
                </a:ext>
              </a:extLst>
            </p:cNvPr>
            <p:cNvPicPr>
              <a:picLocks noChangeAspect="1"/>
            </p:cNvPicPr>
            <p:nvPr/>
          </p:nvPicPr>
          <p:blipFill>
            <a:blip r:embed="rId5"/>
            <a:stretch>
              <a:fillRect/>
            </a:stretch>
          </p:blipFill>
          <p:spPr>
            <a:xfrm>
              <a:off x="1434243" y="894996"/>
              <a:ext cx="6921752" cy="917431"/>
            </a:xfrm>
            <a:prstGeom prst="rect">
              <a:avLst/>
            </a:prstGeom>
          </p:spPr>
        </p:pic>
        <p:pic>
          <p:nvPicPr>
            <p:cNvPr id="12" name="Picture 11">
              <a:extLst>
                <a:ext uri="{FF2B5EF4-FFF2-40B4-BE49-F238E27FC236}">
                  <a16:creationId xmlns:a16="http://schemas.microsoft.com/office/drawing/2014/main" id="{760C3A28-31CA-A832-A719-275205DFAB21}"/>
                </a:ext>
              </a:extLst>
            </p:cNvPr>
            <p:cNvPicPr>
              <a:picLocks noChangeAspect="1"/>
            </p:cNvPicPr>
            <p:nvPr/>
          </p:nvPicPr>
          <p:blipFill>
            <a:blip r:embed="rId6"/>
            <a:stretch>
              <a:fillRect/>
            </a:stretch>
          </p:blipFill>
          <p:spPr>
            <a:xfrm>
              <a:off x="1408843" y="1761935"/>
              <a:ext cx="7011257" cy="1722979"/>
            </a:xfrm>
            <a:prstGeom prst="rect">
              <a:avLst/>
            </a:prstGeom>
          </p:spPr>
        </p:pic>
        <p:sp>
          <p:nvSpPr>
            <p:cNvPr id="13" name="Rectangle 12">
              <a:extLst>
                <a:ext uri="{FF2B5EF4-FFF2-40B4-BE49-F238E27FC236}">
                  <a16:creationId xmlns:a16="http://schemas.microsoft.com/office/drawing/2014/main" id="{82F96601-6D27-D9E3-AA60-5DDDA33CB01D}"/>
                </a:ext>
              </a:extLst>
            </p:cNvPr>
            <p:cNvSpPr/>
            <p:nvPr/>
          </p:nvSpPr>
          <p:spPr>
            <a:xfrm>
              <a:off x="1303154" y="782879"/>
              <a:ext cx="7011257" cy="2798521"/>
            </a:xfrm>
            <a:prstGeom prst="rect">
              <a:avLst/>
            </a:prstGeom>
            <a:noFill/>
            <a:ln w="38100">
              <a:solidFill>
                <a:srgbClr val="993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63396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09614-5523-1894-918F-BDBEA378F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B6819-910E-5CA1-0AED-8BBD281A24C8}"/>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2. Interview &amp; Referee Check</a:t>
            </a:r>
            <a:endParaRPr lang="en-AU"/>
          </a:p>
        </p:txBody>
      </p:sp>
      <p:sp>
        <p:nvSpPr>
          <p:cNvPr id="8" name="Rectangle: Rounded Corners 7">
            <a:extLst>
              <a:ext uri="{FF2B5EF4-FFF2-40B4-BE49-F238E27FC236}">
                <a16:creationId xmlns:a16="http://schemas.microsoft.com/office/drawing/2014/main" id="{02535F8E-DCD9-8DE4-5AC5-2975B4A059C0}"/>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Interview Date | Referee Check Date</a:t>
            </a:r>
          </a:p>
        </p:txBody>
      </p:sp>
      <p:sp>
        <p:nvSpPr>
          <p:cNvPr id="3" name="Content Placeholder 2">
            <a:extLst>
              <a:ext uri="{FF2B5EF4-FFF2-40B4-BE49-F238E27FC236}">
                <a16:creationId xmlns:a16="http://schemas.microsoft.com/office/drawing/2014/main" id="{6A009B92-926A-96C5-7121-0A0114E149A2}"/>
              </a:ext>
            </a:extLst>
          </p:cNvPr>
          <p:cNvSpPr>
            <a:spLocks noGrp="1"/>
          </p:cNvSpPr>
          <p:nvPr>
            <p:ph idx="1"/>
          </p:nvPr>
        </p:nvSpPr>
        <p:spPr>
          <a:xfrm>
            <a:off x="1402915" y="1587660"/>
            <a:ext cx="10409129" cy="4351338"/>
          </a:xfrm>
        </p:spPr>
        <p:txBody>
          <a:bodyPr>
            <a:normAutofit/>
          </a:bodyPr>
          <a:lstStyle/>
          <a:p>
            <a:r>
              <a:rPr lang="en-AU"/>
              <a:t>Interview applicant, record notes on form (C2.1.2.16). </a:t>
            </a:r>
          </a:p>
          <a:p>
            <a:r>
              <a:rPr lang="en-AU"/>
              <a:t>Contact 2 referees (optional guidance on C2.1.2.4). </a:t>
            </a:r>
          </a:p>
          <a:p>
            <a:pPr marL="0" indent="0">
              <a:buNone/>
            </a:pPr>
            <a:endParaRPr lang="en-AU"/>
          </a:p>
          <a:p>
            <a:r>
              <a:rPr lang="en-AU"/>
              <a:t>Informal conversation, record notes/outcome. </a:t>
            </a:r>
          </a:p>
          <a:p>
            <a:r>
              <a:rPr lang="en-AU"/>
              <a:t>Contact 2 referees.</a:t>
            </a:r>
          </a:p>
        </p:txBody>
      </p:sp>
      <p:pic>
        <p:nvPicPr>
          <p:cNvPr id="4" name="Graphic 3" descr="Checkmark with solid fill">
            <a:extLst>
              <a:ext uri="{FF2B5EF4-FFF2-40B4-BE49-F238E27FC236}">
                <a16:creationId xmlns:a16="http://schemas.microsoft.com/office/drawing/2014/main" id="{D8A86C85-DE69-71EC-CD36-FFA10B9E59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3429455"/>
            <a:ext cx="646134" cy="646134"/>
          </a:xfrm>
          <a:prstGeom prst="rect">
            <a:avLst/>
          </a:prstGeom>
        </p:spPr>
      </p:pic>
      <p:pic>
        <p:nvPicPr>
          <p:cNvPr id="6" name="Graphic 5" descr="Checkmark with solid fill">
            <a:extLst>
              <a:ext uri="{FF2B5EF4-FFF2-40B4-BE49-F238E27FC236}">
                <a16:creationId xmlns:a16="http://schemas.microsoft.com/office/drawing/2014/main" id="{183E1B0A-DC67-B5A5-0C98-CC5DCDB3AE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9" name="Graphic 8" descr="Checkmark with solid fill">
            <a:extLst>
              <a:ext uri="{FF2B5EF4-FFF2-40B4-BE49-F238E27FC236}">
                <a16:creationId xmlns:a16="http://schemas.microsoft.com/office/drawing/2014/main" id="{3F1BAD9E-A8CB-09E1-6608-CAA1D2581C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spTree>
    <p:extLst>
      <p:ext uri="{BB962C8B-B14F-4D97-AF65-F5344CB8AC3E}">
        <p14:creationId xmlns:p14="http://schemas.microsoft.com/office/powerpoint/2010/main" val="75820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4FE23-7CB1-D20D-F06D-476FE6151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AE173-D8A5-3031-17B9-D80B9B499BB4}"/>
              </a:ext>
            </a:extLst>
          </p:cNvPr>
          <p:cNvSpPr>
            <a:spLocks noGrp="1"/>
          </p:cNvSpPr>
          <p:nvPr>
            <p:ph type="title"/>
          </p:nvPr>
        </p:nvSpPr>
        <p:spPr>
          <a:xfrm>
            <a:off x="838200" y="25197"/>
            <a:ext cx="10515600" cy="1325563"/>
          </a:xfrm>
        </p:spPr>
        <p:txBody>
          <a:bodyPr>
            <a:normAutofit/>
          </a:bodyPr>
          <a:lstStyle/>
          <a:p>
            <a:r>
              <a:rPr lang="en-AU" b="1">
                <a:solidFill>
                  <a:srgbClr val="993525"/>
                </a:solidFill>
                <a:latin typeface="Calibri" panose="020F0502020204030204" pitchFamily="34" charset="0"/>
                <a:ea typeface="Calibri" panose="020F0502020204030204" pitchFamily="34" charset="0"/>
                <a:cs typeface="Arial" panose="020B0604020202020204" pitchFamily="34" charset="0"/>
              </a:rPr>
              <a:t>RED FLAGS</a:t>
            </a:r>
            <a:endParaRPr lang="en-AU">
              <a:solidFill>
                <a:srgbClr val="993525"/>
              </a:solidFill>
            </a:endParaRPr>
          </a:p>
        </p:txBody>
      </p:sp>
      <p:graphicFrame>
        <p:nvGraphicFramePr>
          <p:cNvPr id="4" name="Table 3">
            <a:extLst>
              <a:ext uri="{FF2B5EF4-FFF2-40B4-BE49-F238E27FC236}">
                <a16:creationId xmlns:a16="http://schemas.microsoft.com/office/drawing/2014/main" id="{708FA7C9-22AF-FC9F-EF8A-EECE4F5AA035}"/>
              </a:ext>
            </a:extLst>
          </p:cNvPr>
          <p:cNvGraphicFramePr>
            <a:graphicFrameLocks noGrp="1"/>
          </p:cNvGraphicFramePr>
          <p:nvPr>
            <p:extLst>
              <p:ext uri="{D42A27DB-BD31-4B8C-83A1-F6EECF244321}">
                <p14:modId xmlns:p14="http://schemas.microsoft.com/office/powerpoint/2010/main" val="2649252424"/>
              </p:ext>
            </p:extLst>
          </p:nvPr>
        </p:nvGraphicFramePr>
        <p:xfrm>
          <a:off x="271439" y="1183690"/>
          <a:ext cx="11643057" cy="4534722"/>
        </p:xfrm>
        <a:graphic>
          <a:graphicData uri="http://schemas.openxmlformats.org/drawingml/2006/table">
            <a:tbl>
              <a:tblPr firstRow="1" bandRow="1">
                <a:tableStyleId>{5C22544A-7EE6-4342-B048-85BDC9FD1C3A}</a:tableStyleId>
              </a:tblPr>
              <a:tblGrid>
                <a:gridCol w="3881019">
                  <a:extLst>
                    <a:ext uri="{9D8B030D-6E8A-4147-A177-3AD203B41FA5}">
                      <a16:colId xmlns:a16="http://schemas.microsoft.com/office/drawing/2014/main" val="3575337523"/>
                    </a:ext>
                  </a:extLst>
                </a:gridCol>
                <a:gridCol w="3881019">
                  <a:extLst>
                    <a:ext uri="{9D8B030D-6E8A-4147-A177-3AD203B41FA5}">
                      <a16:colId xmlns:a16="http://schemas.microsoft.com/office/drawing/2014/main" val="114383626"/>
                    </a:ext>
                  </a:extLst>
                </a:gridCol>
                <a:gridCol w="3881019">
                  <a:extLst>
                    <a:ext uri="{9D8B030D-6E8A-4147-A177-3AD203B41FA5}">
                      <a16:colId xmlns:a16="http://schemas.microsoft.com/office/drawing/2014/main" val="2375647289"/>
                    </a:ext>
                  </a:extLst>
                </a:gridCol>
              </a:tblGrid>
              <a:tr h="2267361">
                <a:tc>
                  <a:txBody>
                    <a:bodyPr/>
                    <a:lstStyle/>
                    <a:p>
                      <a:pPr algn="ctr"/>
                      <a:r>
                        <a:rPr lang="en-AU" sz="3200" b="0">
                          <a:solidFill>
                            <a:schemeClr val="tx1"/>
                          </a:solidFill>
                        </a:rPr>
                        <a:t>Indicating they have been responsible for harm in the past.</a:t>
                      </a:r>
                    </a:p>
                  </a:txBody>
                  <a:tcPr anchor="ctr">
                    <a:solidFill>
                      <a:srgbClr val="F3E0DC"/>
                    </a:solidFill>
                  </a:tcPr>
                </a:tc>
                <a:tc>
                  <a:txBody>
                    <a:bodyPr/>
                    <a:lstStyle/>
                    <a:p>
                      <a:pPr algn="ctr"/>
                      <a:r>
                        <a:rPr lang="en-AU" sz="3200" b="0">
                          <a:solidFill>
                            <a:schemeClr val="tx1"/>
                          </a:solidFill>
                        </a:rPr>
                        <a:t>Gap in work history.</a:t>
                      </a:r>
                    </a:p>
                  </a:txBody>
                  <a:tcPr anchor="ctr">
                    <a:solidFill>
                      <a:srgbClr val="E1A49E"/>
                    </a:solidFill>
                  </a:tcPr>
                </a:tc>
                <a:tc>
                  <a:txBody>
                    <a:bodyPr/>
                    <a:lstStyle/>
                    <a:p>
                      <a:pPr algn="ctr"/>
                      <a:r>
                        <a:rPr lang="en-AU" sz="3200" b="0">
                          <a:solidFill>
                            <a:schemeClr val="tx1"/>
                          </a:solidFill>
                        </a:rPr>
                        <a:t>Motivation to work with children to fulfil own self-interests. </a:t>
                      </a:r>
                    </a:p>
                  </a:txBody>
                  <a:tcPr anchor="ctr">
                    <a:solidFill>
                      <a:srgbClr val="F3E0DC"/>
                    </a:solidFill>
                  </a:tcPr>
                </a:tc>
                <a:extLst>
                  <a:ext uri="{0D108BD9-81ED-4DB2-BD59-A6C34878D82A}">
                    <a16:rowId xmlns:a16="http://schemas.microsoft.com/office/drawing/2014/main" val="136727409"/>
                  </a:ext>
                </a:extLst>
              </a:tr>
              <a:tr h="2267361">
                <a:tc>
                  <a:txBody>
                    <a:bodyPr/>
                    <a:lstStyle/>
                    <a:p>
                      <a:pPr algn="ctr"/>
                      <a:r>
                        <a:rPr lang="en-AU" sz="3200" b="0"/>
                        <a:t>Inability to provide reference from most recent workplace.</a:t>
                      </a:r>
                    </a:p>
                  </a:txBody>
                  <a:tcPr anchor="ctr">
                    <a:solidFill>
                      <a:srgbClr val="E1A49E"/>
                    </a:solidFill>
                  </a:tcPr>
                </a:tc>
                <a:tc>
                  <a:txBody>
                    <a:bodyPr/>
                    <a:lstStyle/>
                    <a:p>
                      <a:pPr algn="ctr"/>
                      <a:r>
                        <a:rPr lang="en-AU" sz="3200" b="0">
                          <a:solidFill>
                            <a:schemeClr val="tx1"/>
                          </a:solidFill>
                        </a:rPr>
                        <a:t>Inappropriate ideas for responding to behaviour.</a:t>
                      </a:r>
                    </a:p>
                  </a:txBody>
                  <a:tcPr anchor="ctr">
                    <a:solidFill>
                      <a:srgbClr val="F3E0DC"/>
                    </a:solidFill>
                  </a:tcPr>
                </a:tc>
                <a:tc>
                  <a:txBody>
                    <a:bodyPr/>
                    <a:lstStyle/>
                    <a:p>
                      <a:pPr algn="ctr"/>
                      <a:r>
                        <a:rPr lang="en-AU" sz="3200" b="0">
                          <a:solidFill>
                            <a:schemeClr val="tx1"/>
                          </a:solidFill>
                        </a:rPr>
                        <a:t>Inconsistencies between referee and applicant information.</a:t>
                      </a:r>
                    </a:p>
                  </a:txBody>
                  <a:tcPr anchor="ctr">
                    <a:solidFill>
                      <a:srgbClr val="E1A49E"/>
                    </a:solidFill>
                  </a:tcPr>
                </a:tc>
                <a:extLst>
                  <a:ext uri="{0D108BD9-81ED-4DB2-BD59-A6C34878D82A}">
                    <a16:rowId xmlns:a16="http://schemas.microsoft.com/office/drawing/2014/main" val="2997116768"/>
                  </a:ext>
                </a:extLst>
              </a:tr>
            </a:tbl>
          </a:graphicData>
        </a:graphic>
      </p:graphicFrame>
    </p:spTree>
    <p:extLst>
      <p:ext uri="{BB962C8B-B14F-4D97-AF65-F5344CB8AC3E}">
        <p14:creationId xmlns:p14="http://schemas.microsoft.com/office/powerpoint/2010/main" val="1705973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52837-877F-E847-29DF-736B267F5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6D6AA-3B2D-B97A-C5BE-951F18C19576}"/>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3. Blue Card / Exemption Card Check</a:t>
            </a:r>
            <a:endParaRPr lang="en-AU"/>
          </a:p>
        </p:txBody>
      </p:sp>
      <p:sp>
        <p:nvSpPr>
          <p:cNvPr id="5" name="Rectangle: Rounded Corners 4">
            <a:extLst>
              <a:ext uri="{FF2B5EF4-FFF2-40B4-BE49-F238E27FC236}">
                <a16:creationId xmlns:a16="http://schemas.microsoft.com/office/drawing/2014/main" id="{18558C1B-1AB3-E518-F429-7D326E7533E6}"/>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Role, If Blue Card required, Card Details/application date </a:t>
            </a:r>
          </a:p>
        </p:txBody>
      </p:sp>
      <p:sp>
        <p:nvSpPr>
          <p:cNvPr id="7" name="Content Placeholder 2">
            <a:extLst>
              <a:ext uri="{FF2B5EF4-FFF2-40B4-BE49-F238E27FC236}">
                <a16:creationId xmlns:a16="http://schemas.microsoft.com/office/drawing/2014/main" id="{340EA205-A1CD-AE2D-3D3F-27DCD9845B80}"/>
              </a:ext>
            </a:extLst>
          </p:cNvPr>
          <p:cNvSpPr>
            <a:spLocks noGrp="1"/>
          </p:cNvSpPr>
          <p:nvPr>
            <p:ph idx="1"/>
          </p:nvPr>
        </p:nvSpPr>
        <p:spPr>
          <a:xfrm>
            <a:off x="1402915" y="1587660"/>
            <a:ext cx="10409129" cy="4351338"/>
          </a:xfrm>
        </p:spPr>
        <p:txBody>
          <a:bodyPr>
            <a:normAutofit/>
          </a:bodyPr>
          <a:lstStyle/>
          <a:p>
            <a:r>
              <a:rPr lang="en-AU"/>
              <a:t>Apply for Blue/Exemption Card if required by role.</a:t>
            </a:r>
          </a:p>
          <a:p>
            <a:endParaRPr lang="en-AU"/>
          </a:p>
          <a:p>
            <a:r>
              <a:rPr lang="en-AU"/>
              <a:t>Check validity of card details (C2.1.10.3) online. </a:t>
            </a:r>
          </a:p>
          <a:p>
            <a:pPr marL="457200" lvl="1" indent="0">
              <a:buNone/>
            </a:pPr>
            <a:endParaRPr lang="en-AU" sz="3600"/>
          </a:p>
        </p:txBody>
      </p:sp>
      <p:pic>
        <p:nvPicPr>
          <p:cNvPr id="9" name="Graphic 8" descr="Checkmark with solid fill">
            <a:extLst>
              <a:ext uri="{FF2B5EF4-FFF2-40B4-BE49-F238E27FC236}">
                <a16:creationId xmlns:a16="http://schemas.microsoft.com/office/drawing/2014/main" id="{DC9BF1E7-39D2-1CAE-2636-2A2E90A9FF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2640156"/>
            <a:ext cx="646134" cy="646134"/>
          </a:xfrm>
          <a:prstGeom prst="rect">
            <a:avLst/>
          </a:prstGeom>
        </p:spPr>
      </p:pic>
      <p:pic>
        <p:nvPicPr>
          <p:cNvPr id="10" name="Graphic 9" descr="Checkmark with solid fill">
            <a:extLst>
              <a:ext uri="{FF2B5EF4-FFF2-40B4-BE49-F238E27FC236}">
                <a16:creationId xmlns:a16="http://schemas.microsoft.com/office/drawing/2014/main" id="{9D797626-7214-01E0-1B2E-B03AA72DD2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2867533"/>
            <a:ext cx="646134" cy="646134"/>
          </a:xfrm>
          <a:prstGeom prst="rect">
            <a:avLst/>
          </a:prstGeom>
        </p:spPr>
      </p:pic>
      <p:graphicFrame>
        <p:nvGraphicFramePr>
          <p:cNvPr id="3" name="Table 2">
            <a:extLst>
              <a:ext uri="{FF2B5EF4-FFF2-40B4-BE49-F238E27FC236}">
                <a16:creationId xmlns:a16="http://schemas.microsoft.com/office/drawing/2014/main" id="{C6889670-B9DC-CA78-D1E9-7ADBC3BB767D}"/>
              </a:ext>
            </a:extLst>
          </p:cNvPr>
          <p:cNvGraphicFramePr>
            <a:graphicFrameLocks noGrp="1"/>
          </p:cNvGraphicFramePr>
          <p:nvPr>
            <p:extLst>
              <p:ext uri="{D42A27DB-BD31-4B8C-83A1-F6EECF244321}">
                <p14:modId xmlns:p14="http://schemas.microsoft.com/office/powerpoint/2010/main" val="2437641766"/>
              </p:ext>
            </p:extLst>
          </p:nvPr>
        </p:nvGraphicFramePr>
        <p:xfrm>
          <a:off x="446061" y="3852894"/>
          <a:ext cx="11299878" cy="1507012"/>
        </p:xfrm>
        <a:graphic>
          <a:graphicData uri="http://schemas.openxmlformats.org/drawingml/2006/table">
            <a:tbl>
              <a:tblPr firstRow="1" bandRow="1">
                <a:tableStyleId>{5C22544A-7EE6-4342-B048-85BDC9FD1C3A}</a:tableStyleId>
              </a:tblPr>
              <a:tblGrid>
                <a:gridCol w="5484476">
                  <a:extLst>
                    <a:ext uri="{9D8B030D-6E8A-4147-A177-3AD203B41FA5}">
                      <a16:colId xmlns:a16="http://schemas.microsoft.com/office/drawing/2014/main" val="680284206"/>
                    </a:ext>
                  </a:extLst>
                </a:gridCol>
                <a:gridCol w="352697">
                  <a:extLst>
                    <a:ext uri="{9D8B030D-6E8A-4147-A177-3AD203B41FA5}">
                      <a16:colId xmlns:a16="http://schemas.microsoft.com/office/drawing/2014/main" val="3409843145"/>
                    </a:ext>
                  </a:extLst>
                </a:gridCol>
                <a:gridCol w="5462705">
                  <a:extLst>
                    <a:ext uri="{9D8B030D-6E8A-4147-A177-3AD203B41FA5}">
                      <a16:colId xmlns:a16="http://schemas.microsoft.com/office/drawing/2014/main" val="4155983604"/>
                    </a:ext>
                  </a:extLst>
                </a:gridCol>
              </a:tblGrid>
              <a:tr h="753506">
                <a:tc>
                  <a:txBody>
                    <a:bodyPr/>
                    <a:lstStyle/>
                    <a:p>
                      <a:pPr algn="ctr"/>
                      <a:r>
                        <a:rPr lang="en-AU" sz="3600">
                          <a:solidFill>
                            <a:srgbClr val="FFFFFF"/>
                          </a:solidFill>
                        </a:rPr>
                        <a:t>Valid</a:t>
                      </a:r>
                    </a:p>
                  </a:txBody>
                  <a:tcPr anchor="ctr">
                    <a:solidFill>
                      <a:srgbClr val="2C5629"/>
                    </a:solidFill>
                  </a:tcPr>
                </a:tc>
                <a:tc>
                  <a:txBody>
                    <a:bodyPr/>
                    <a:lstStyle/>
                    <a:p>
                      <a:pPr algn="ctr"/>
                      <a:endParaRPr lang="en-AU" sz="3600">
                        <a:solidFill>
                          <a:schemeClr val="tx1"/>
                        </a:solidFill>
                      </a:endParaRPr>
                    </a:p>
                  </a:txBody>
                  <a:tcPr anchor="ctr">
                    <a:solidFill>
                      <a:schemeClr val="bg1"/>
                    </a:solidFill>
                  </a:tcPr>
                </a:tc>
                <a:tc>
                  <a:txBody>
                    <a:bodyPr/>
                    <a:lstStyle/>
                    <a:p>
                      <a:pPr algn="ctr"/>
                      <a:r>
                        <a:rPr lang="en-AU" sz="3600">
                          <a:solidFill>
                            <a:srgbClr val="FFFFFF"/>
                          </a:solidFill>
                        </a:rPr>
                        <a:t>Cannot be validated</a:t>
                      </a:r>
                    </a:p>
                  </a:txBody>
                  <a:tcPr anchor="ctr">
                    <a:solidFill>
                      <a:srgbClr val="993525"/>
                    </a:solidFill>
                  </a:tcPr>
                </a:tc>
                <a:extLst>
                  <a:ext uri="{0D108BD9-81ED-4DB2-BD59-A6C34878D82A}">
                    <a16:rowId xmlns:a16="http://schemas.microsoft.com/office/drawing/2014/main" val="3136214411"/>
                  </a:ext>
                </a:extLst>
              </a:tr>
              <a:tr h="753506">
                <a:tc>
                  <a:txBody>
                    <a:bodyPr/>
                    <a:lstStyle/>
                    <a:p>
                      <a:pPr marL="0" indent="0" algn="ctr">
                        <a:buFont typeface="Arial" panose="020B0604020202020204" pitchFamily="34" charset="0"/>
                        <a:buNone/>
                      </a:pPr>
                      <a:r>
                        <a:rPr lang="en-AU" sz="3600"/>
                        <a:t>No additional steps yet</a:t>
                      </a:r>
                    </a:p>
                  </a:txBody>
                  <a:tcPr anchor="ctr">
                    <a:solidFill>
                      <a:srgbClr val="DFEFDD"/>
                    </a:solidFill>
                  </a:tcPr>
                </a:tc>
                <a:tc>
                  <a:txBody>
                    <a:bodyPr/>
                    <a:lstStyle/>
                    <a:p>
                      <a:pPr marL="457200" indent="-457200" algn="ctr">
                        <a:buFont typeface="Arial" panose="020B0604020202020204" pitchFamily="34" charset="0"/>
                        <a:buChar char="•"/>
                      </a:pPr>
                      <a:endParaRPr lang="en-AU" sz="3600"/>
                    </a:p>
                  </a:txBody>
                  <a:tcPr>
                    <a:solidFill>
                      <a:srgbClr val="FFFFFF"/>
                    </a:solidFill>
                  </a:tcPr>
                </a:tc>
                <a:tc>
                  <a:txBody>
                    <a:bodyPr/>
                    <a:lstStyle/>
                    <a:p>
                      <a:pPr marL="0" indent="0" algn="ctr">
                        <a:buFont typeface="Arial" panose="020B0604020202020204" pitchFamily="34" charset="0"/>
                        <a:buNone/>
                      </a:pPr>
                      <a:r>
                        <a:rPr lang="en-AU" sz="3600"/>
                        <a:t>Inform applicant</a:t>
                      </a:r>
                    </a:p>
                  </a:txBody>
                  <a:tcPr>
                    <a:solidFill>
                      <a:srgbClr val="F3E0DC"/>
                    </a:solidFill>
                  </a:tcPr>
                </a:tc>
                <a:extLst>
                  <a:ext uri="{0D108BD9-81ED-4DB2-BD59-A6C34878D82A}">
                    <a16:rowId xmlns:a16="http://schemas.microsoft.com/office/drawing/2014/main" val="467213351"/>
                  </a:ext>
                </a:extLst>
              </a:tr>
            </a:tbl>
          </a:graphicData>
        </a:graphic>
      </p:graphicFrame>
    </p:spTree>
    <p:extLst>
      <p:ext uri="{BB962C8B-B14F-4D97-AF65-F5344CB8AC3E}">
        <p14:creationId xmlns:p14="http://schemas.microsoft.com/office/powerpoint/2010/main" val="3028560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29794-D7E2-2206-C72E-D6605739E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F6F33-72CF-89E7-A552-D4AB64BB6599}"/>
              </a:ext>
            </a:extLst>
          </p:cNvPr>
          <p:cNvSpPr>
            <a:spLocks noGrp="1"/>
          </p:cNvSpPr>
          <p:nvPr>
            <p:ph type="title"/>
          </p:nvPr>
        </p:nvSpPr>
        <p:spPr>
          <a:xfrm>
            <a:off x="838200" y="262097"/>
            <a:ext cx="10515600" cy="1325563"/>
          </a:xfrm>
        </p:spPr>
        <p:txBody>
          <a:bodyPr>
            <a:normAutofit/>
          </a:bodyPr>
          <a:lstStyle/>
          <a:p>
            <a:r>
              <a:rPr lang="en-AU" sz="4500" b="1">
                <a:latin typeface="Calibri" panose="020F0502020204030204" pitchFamily="34" charset="0"/>
                <a:ea typeface="Calibri" panose="020F0502020204030204" pitchFamily="34" charset="0"/>
                <a:cs typeface="Arial" panose="020B0604020202020204" pitchFamily="34" charset="0"/>
              </a:rPr>
              <a:t>4. Church Council Approval &amp; Appointment</a:t>
            </a:r>
            <a:endParaRPr lang="en-AU" sz="4500"/>
          </a:p>
        </p:txBody>
      </p:sp>
      <p:sp>
        <p:nvSpPr>
          <p:cNvPr id="6" name="Rectangle: Rounded Corners 5">
            <a:extLst>
              <a:ext uri="{FF2B5EF4-FFF2-40B4-BE49-F238E27FC236}">
                <a16:creationId xmlns:a16="http://schemas.microsoft.com/office/drawing/2014/main" id="{38D2DA48-F34C-6CD8-CF83-1AE5793FE83D}"/>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CC Approval Date</a:t>
            </a:r>
          </a:p>
        </p:txBody>
      </p:sp>
      <p:sp>
        <p:nvSpPr>
          <p:cNvPr id="11" name="Content Placeholder 2">
            <a:extLst>
              <a:ext uri="{FF2B5EF4-FFF2-40B4-BE49-F238E27FC236}">
                <a16:creationId xmlns:a16="http://schemas.microsoft.com/office/drawing/2014/main" id="{753FB6CD-7E54-0056-BF4E-850D80B1DC8D}"/>
              </a:ext>
            </a:extLst>
          </p:cNvPr>
          <p:cNvSpPr>
            <a:spLocks noGrp="1"/>
          </p:cNvSpPr>
          <p:nvPr>
            <p:ph idx="1"/>
          </p:nvPr>
        </p:nvSpPr>
        <p:spPr>
          <a:xfrm>
            <a:off x="1402915" y="1587660"/>
            <a:ext cx="10409129" cy="4351338"/>
          </a:xfrm>
        </p:spPr>
        <p:txBody>
          <a:bodyPr>
            <a:normAutofit/>
          </a:bodyPr>
          <a:lstStyle/>
          <a:p>
            <a:r>
              <a:rPr lang="en-AU"/>
              <a:t>CC reviews Application, Interview and Referee checks. </a:t>
            </a:r>
          </a:p>
          <a:p>
            <a:r>
              <a:rPr lang="en-AU"/>
              <a:t>CC decision, noted in minutes.</a:t>
            </a:r>
          </a:p>
          <a:p>
            <a:pPr marL="0" indent="0">
              <a:buNone/>
            </a:pPr>
            <a:endParaRPr lang="en-AU" sz="3600"/>
          </a:p>
          <a:p>
            <a:pPr marL="457200" lvl="1" indent="0">
              <a:buNone/>
            </a:pPr>
            <a:endParaRPr lang="en-AU" sz="3600"/>
          </a:p>
        </p:txBody>
      </p:sp>
      <p:pic>
        <p:nvPicPr>
          <p:cNvPr id="12" name="Graphic 11" descr="Checkmark with solid fill">
            <a:extLst>
              <a:ext uri="{FF2B5EF4-FFF2-40B4-BE49-F238E27FC236}">
                <a16:creationId xmlns:a16="http://schemas.microsoft.com/office/drawing/2014/main" id="{830CAB44-923A-1E23-E799-3A1A0BAF28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13" name="Graphic 12" descr="Checkmark with solid fill">
            <a:extLst>
              <a:ext uri="{FF2B5EF4-FFF2-40B4-BE49-F238E27FC236}">
                <a16:creationId xmlns:a16="http://schemas.microsoft.com/office/drawing/2014/main" id="{A385926A-E42B-870A-26FB-1281BC1EA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graphicFrame>
        <p:nvGraphicFramePr>
          <p:cNvPr id="14" name="Table 13">
            <a:extLst>
              <a:ext uri="{FF2B5EF4-FFF2-40B4-BE49-F238E27FC236}">
                <a16:creationId xmlns:a16="http://schemas.microsoft.com/office/drawing/2014/main" id="{3109E9C2-4708-CCCA-88E8-4FD0DA63BB1E}"/>
              </a:ext>
            </a:extLst>
          </p:cNvPr>
          <p:cNvGraphicFramePr>
            <a:graphicFrameLocks noGrp="1"/>
          </p:cNvGraphicFramePr>
          <p:nvPr>
            <p:extLst>
              <p:ext uri="{D42A27DB-BD31-4B8C-83A1-F6EECF244321}">
                <p14:modId xmlns:p14="http://schemas.microsoft.com/office/powerpoint/2010/main" val="3780915180"/>
              </p:ext>
            </p:extLst>
          </p:nvPr>
        </p:nvGraphicFramePr>
        <p:xfrm>
          <a:off x="446061" y="3086727"/>
          <a:ext cx="11299878" cy="2551826"/>
        </p:xfrm>
        <a:graphic>
          <a:graphicData uri="http://schemas.openxmlformats.org/drawingml/2006/table">
            <a:tbl>
              <a:tblPr firstRow="1" bandRow="1">
                <a:tableStyleId>{5C22544A-7EE6-4342-B048-85BDC9FD1C3A}</a:tableStyleId>
              </a:tblPr>
              <a:tblGrid>
                <a:gridCol w="5484476">
                  <a:extLst>
                    <a:ext uri="{9D8B030D-6E8A-4147-A177-3AD203B41FA5}">
                      <a16:colId xmlns:a16="http://schemas.microsoft.com/office/drawing/2014/main" val="824656097"/>
                    </a:ext>
                  </a:extLst>
                </a:gridCol>
                <a:gridCol w="352697">
                  <a:extLst>
                    <a:ext uri="{9D8B030D-6E8A-4147-A177-3AD203B41FA5}">
                      <a16:colId xmlns:a16="http://schemas.microsoft.com/office/drawing/2014/main" val="3369085882"/>
                    </a:ext>
                  </a:extLst>
                </a:gridCol>
                <a:gridCol w="5462705">
                  <a:extLst>
                    <a:ext uri="{9D8B030D-6E8A-4147-A177-3AD203B41FA5}">
                      <a16:colId xmlns:a16="http://schemas.microsoft.com/office/drawing/2014/main" val="598771421"/>
                    </a:ext>
                  </a:extLst>
                </a:gridCol>
              </a:tblGrid>
              <a:tr h="753506">
                <a:tc>
                  <a:txBody>
                    <a:bodyPr/>
                    <a:lstStyle/>
                    <a:p>
                      <a:pPr algn="ctr"/>
                      <a:r>
                        <a:rPr lang="en-AU" sz="3600">
                          <a:solidFill>
                            <a:srgbClr val="FFFFFF"/>
                          </a:solidFill>
                        </a:rPr>
                        <a:t>Approved</a:t>
                      </a:r>
                    </a:p>
                  </a:txBody>
                  <a:tcPr anchor="ctr">
                    <a:solidFill>
                      <a:srgbClr val="2C5629"/>
                    </a:solidFill>
                  </a:tcPr>
                </a:tc>
                <a:tc>
                  <a:txBody>
                    <a:bodyPr/>
                    <a:lstStyle/>
                    <a:p>
                      <a:pPr algn="ctr"/>
                      <a:endParaRPr lang="en-AU" sz="3600">
                        <a:solidFill>
                          <a:schemeClr val="tx1"/>
                        </a:solidFill>
                      </a:endParaRPr>
                    </a:p>
                  </a:txBody>
                  <a:tcPr anchor="ctr">
                    <a:solidFill>
                      <a:schemeClr val="bg1"/>
                    </a:solidFill>
                  </a:tcPr>
                </a:tc>
                <a:tc>
                  <a:txBody>
                    <a:bodyPr/>
                    <a:lstStyle/>
                    <a:p>
                      <a:pPr algn="ctr"/>
                      <a:r>
                        <a:rPr lang="en-AU" sz="3600">
                          <a:solidFill>
                            <a:srgbClr val="FFFFFF"/>
                          </a:solidFill>
                        </a:rPr>
                        <a:t>Not Approved</a:t>
                      </a:r>
                    </a:p>
                  </a:txBody>
                  <a:tcPr anchor="ctr">
                    <a:solidFill>
                      <a:srgbClr val="993525"/>
                    </a:solidFill>
                  </a:tcPr>
                </a:tc>
                <a:extLst>
                  <a:ext uri="{0D108BD9-81ED-4DB2-BD59-A6C34878D82A}">
                    <a16:rowId xmlns:a16="http://schemas.microsoft.com/office/drawing/2014/main" val="3309187604"/>
                  </a:ext>
                </a:extLst>
              </a:tr>
              <a:tr h="753506">
                <a:tc>
                  <a:txBody>
                    <a:bodyPr/>
                    <a:lstStyle/>
                    <a:p>
                      <a:pPr marL="571500" indent="-571500" algn="l">
                        <a:buFont typeface="Arial" panose="020B0604020202020204" pitchFamily="34" charset="0"/>
                        <a:buChar char="•"/>
                      </a:pPr>
                      <a:r>
                        <a:rPr lang="en-AU" sz="2800"/>
                        <a:t>Letter of Appointment outlining role (C2.1.2.5 &amp; C2.1.2.1)</a:t>
                      </a:r>
                    </a:p>
                    <a:p>
                      <a:pPr marL="571500" indent="-571500" algn="l">
                        <a:buFont typeface="Arial" panose="020B0604020202020204" pitchFamily="34" charset="0"/>
                        <a:buChar char="•"/>
                      </a:pPr>
                      <a:r>
                        <a:rPr lang="en-AU" sz="2800"/>
                        <a:t>Statement of Personal Commitment (C2.1.2.7)</a:t>
                      </a:r>
                    </a:p>
                  </a:txBody>
                  <a:tcPr anchor="ctr">
                    <a:solidFill>
                      <a:srgbClr val="DFEFDD"/>
                    </a:solidFill>
                  </a:tcPr>
                </a:tc>
                <a:tc>
                  <a:txBody>
                    <a:bodyPr/>
                    <a:lstStyle/>
                    <a:p>
                      <a:pPr marL="457200" indent="-457200" algn="l">
                        <a:buFont typeface="Arial" panose="020B0604020202020204" pitchFamily="34" charset="0"/>
                        <a:buChar char="•"/>
                      </a:pPr>
                      <a:endParaRPr lang="en-AU" sz="2800"/>
                    </a:p>
                  </a:txBody>
                  <a:tcPr>
                    <a:solidFill>
                      <a:srgbClr val="FFFFFF"/>
                    </a:solidFill>
                  </a:tcPr>
                </a:tc>
                <a:tc>
                  <a:txBody>
                    <a:bodyPr/>
                    <a:lstStyle/>
                    <a:p>
                      <a:pPr marL="457200" indent="-457200" algn="l">
                        <a:buFont typeface="Arial" panose="020B0604020202020204" pitchFamily="34" charset="0"/>
                        <a:buChar char="•"/>
                      </a:pPr>
                      <a:r>
                        <a:rPr lang="en-AU" sz="2800"/>
                        <a:t>Advised in an appropriate and sensitive way (discussion). </a:t>
                      </a:r>
                    </a:p>
                    <a:p>
                      <a:pPr marL="457200" indent="-457200" algn="l">
                        <a:buFont typeface="Arial" panose="020B0604020202020204" pitchFamily="34" charset="0"/>
                        <a:buChar char="•"/>
                      </a:pPr>
                      <a:r>
                        <a:rPr lang="en-AU" sz="2800"/>
                        <a:t>Written response. </a:t>
                      </a:r>
                    </a:p>
                  </a:txBody>
                  <a:tcPr>
                    <a:solidFill>
                      <a:srgbClr val="F3E0DC"/>
                    </a:solidFill>
                  </a:tcPr>
                </a:tc>
                <a:extLst>
                  <a:ext uri="{0D108BD9-81ED-4DB2-BD59-A6C34878D82A}">
                    <a16:rowId xmlns:a16="http://schemas.microsoft.com/office/drawing/2014/main" val="2332015884"/>
                  </a:ext>
                </a:extLst>
              </a:tr>
            </a:tbl>
          </a:graphicData>
        </a:graphic>
      </p:graphicFrame>
    </p:spTree>
    <p:extLst>
      <p:ext uri="{BB962C8B-B14F-4D97-AF65-F5344CB8AC3E}">
        <p14:creationId xmlns:p14="http://schemas.microsoft.com/office/powerpoint/2010/main" val="1244715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E4866-A3C3-8E93-9A68-A875E9E1A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BE8F2-47D9-55C3-978B-6BFFA018F730}"/>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5. Applicant Acceptance &amp; SOPC Signed</a:t>
            </a:r>
            <a:endParaRPr lang="en-AU"/>
          </a:p>
        </p:txBody>
      </p:sp>
      <p:sp>
        <p:nvSpPr>
          <p:cNvPr id="7" name="Rectangle: Rounded Corners 6">
            <a:extLst>
              <a:ext uri="{FF2B5EF4-FFF2-40B4-BE49-F238E27FC236}">
                <a16:creationId xmlns:a16="http://schemas.microsoft.com/office/drawing/2014/main" id="{F5F7E062-98BE-BAAA-500C-55EBF43480C6}"/>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Date/year SOPC Signed</a:t>
            </a:r>
          </a:p>
        </p:txBody>
      </p:sp>
      <p:sp>
        <p:nvSpPr>
          <p:cNvPr id="8" name="Content Placeholder 2">
            <a:extLst>
              <a:ext uri="{FF2B5EF4-FFF2-40B4-BE49-F238E27FC236}">
                <a16:creationId xmlns:a16="http://schemas.microsoft.com/office/drawing/2014/main" id="{46DB50F2-3405-07FF-542D-972A4D879DA5}"/>
              </a:ext>
            </a:extLst>
          </p:cNvPr>
          <p:cNvSpPr>
            <a:spLocks noGrp="1"/>
          </p:cNvSpPr>
          <p:nvPr>
            <p:ph idx="1"/>
          </p:nvPr>
        </p:nvSpPr>
        <p:spPr>
          <a:xfrm>
            <a:off x="1402915" y="1587660"/>
            <a:ext cx="10409129" cy="4351338"/>
          </a:xfrm>
        </p:spPr>
        <p:txBody>
          <a:bodyPr>
            <a:normAutofit/>
          </a:bodyPr>
          <a:lstStyle/>
          <a:p>
            <a:r>
              <a:rPr lang="en-AU"/>
              <a:t>Letter of Appointment reviewed and role accepted. </a:t>
            </a:r>
          </a:p>
          <a:p>
            <a:r>
              <a:rPr lang="en-AU"/>
              <a:t>Statement of Personal Commitment signed. </a:t>
            </a:r>
          </a:p>
          <a:p>
            <a:pPr marL="0" indent="0">
              <a:buNone/>
            </a:pPr>
            <a:endParaRPr lang="en-AU"/>
          </a:p>
          <a:p>
            <a:r>
              <a:rPr lang="en-AU"/>
              <a:t>Role accepted.</a:t>
            </a:r>
          </a:p>
          <a:p>
            <a:r>
              <a:rPr lang="en-AU"/>
              <a:t>Statement of Personal Commitment signed.  </a:t>
            </a:r>
          </a:p>
          <a:p>
            <a:endParaRPr lang="en-AU"/>
          </a:p>
        </p:txBody>
      </p:sp>
      <p:pic>
        <p:nvPicPr>
          <p:cNvPr id="9" name="Graphic 8" descr="Checkmark with solid fill">
            <a:extLst>
              <a:ext uri="{FF2B5EF4-FFF2-40B4-BE49-F238E27FC236}">
                <a16:creationId xmlns:a16="http://schemas.microsoft.com/office/drawing/2014/main" id="{FED7EDDC-26F4-7115-531E-46857CFACA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3429455"/>
            <a:ext cx="646134" cy="646134"/>
          </a:xfrm>
          <a:prstGeom prst="rect">
            <a:avLst/>
          </a:prstGeom>
        </p:spPr>
      </p:pic>
      <p:pic>
        <p:nvPicPr>
          <p:cNvPr id="10" name="Graphic 9" descr="Checkmark with solid fill">
            <a:extLst>
              <a:ext uri="{FF2B5EF4-FFF2-40B4-BE49-F238E27FC236}">
                <a16:creationId xmlns:a16="http://schemas.microsoft.com/office/drawing/2014/main" id="{FD84BE74-3BE3-CD7D-3553-B5969522D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11" name="Graphic 10" descr="Checkmark with solid fill">
            <a:extLst>
              <a:ext uri="{FF2B5EF4-FFF2-40B4-BE49-F238E27FC236}">
                <a16:creationId xmlns:a16="http://schemas.microsoft.com/office/drawing/2014/main" id="{1D0E1F1D-A954-DBD8-196A-BA1D2539F6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spTree>
    <p:extLst>
      <p:ext uri="{BB962C8B-B14F-4D97-AF65-F5344CB8AC3E}">
        <p14:creationId xmlns:p14="http://schemas.microsoft.com/office/powerpoint/2010/main" val="2833834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2C29A-9F03-242B-50D8-7A7203AF415C}"/>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B550C50-0F04-68ED-33BE-46454C629F69}"/>
              </a:ext>
            </a:extLst>
          </p:cNvPr>
          <p:cNvSpPr>
            <a:spLocks noGrp="1"/>
          </p:cNvSpPr>
          <p:nvPr>
            <p:ph type="title"/>
          </p:nvPr>
        </p:nvSpPr>
        <p:spPr>
          <a:xfrm>
            <a:off x="838200" y="210581"/>
            <a:ext cx="10515600" cy="1325563"/>
          </a:xfrm>
        </p:spPr>
        <p:txBody>
          <a:bodyPr>
            <a:normAutofit/>
          </a:bodyPr>
          <a:lstStyle/>
          <a:p>
            <a:r>
              <a:rPr lang="en-AU" b="1" dirty="0">
                <a:latin typeface="Calibri" panose="020F0502020204030204" pitchFamily="34" charset="0"/>
                <a:ea typeface="Calibri" panose="020F0502020204030204" pitchFamily="34" charset="0"/>
                <a:cs typeface="Arial" panose="020B0604020202020204" pitchFamily="34" charset="0"/>
              </a:rPr>
              <a:t>Behaviours</a:t>
            </a:r>
            <a:endParaRPr lang="en-AU" dirty="0"/>
          </a:p>
        </p:txBody>
      </p:sp>
      <p:graphicFrame>
        <p:nvGraphicFramePr>
          <p:cNvPr id="11" name="Table 10">
            <a:extLst>
              <a:ext uri="{FF2B5EF4-FFF2-40B4-BE49-F238E27FC236}">
                <a16:creationId xmlns:a16="http://schemas.microsoft.com/office/drawing/2014/main" id="{A0F5E502-99C2-F739-616F-B006A9659688}"/>
              </a:ext>
            </a:extLst>
          </p:cNvPr>
          <p:cNvGraphicFramePr>
            <a:graphicFrameLocks noGrp="1"/>
          </p:cNvGraphicFramePr>
          <p:nvPr/>
        </p:nvGraphicFramePr>
        <p:xfrm>
          <a:off x="485399" y="1512725"/>
          <a:ext cx="11221202" cy="4364534"/>
        </p:xfrm>
        <a:graphic>
          <a:graphicData uri="http://schemas.openxmlformats.org/drawingml/2006/table">
            <a:tbl>
              <a:tblPr firstRow="1" bandRow="1">
                <a:tableStyleId>{2D5ABB26-0587-4C30-8999-92F81FD0307C}</a:tableStyleId>
              </a:tblPr>
              <a:tblGrid>
                <a:gridCol w="5610601">
                  <a:extLst>
                    <a:ext uri="{9D8B030D-6E8A-4147-A177-3AD203B41FA5}">
                      <a16:colId xmlns:a16="http://schemas.microsoft.com/office/drawing/2014/main" val="2625798163"/>
                    </a:ext>
                  </a:extLst>
                </a:gridCol>
                <a:gridCol w="5610601">
                  <a:extLst>
                    <a:ext uri="{9D8B030D-6E8A-4147-A177-3AD203B41FA5}">
                      <a16:colId xmlns:a16="http://schemas.microsoft.com/office/drawing/2014/main" val="2802327852"/>
                    </a:ext>
                  </a:extLst>
                </a:gridCol>
              </a:tblGrid>
              <a:tr h="2265187">
                <a:tc>
                  <a:txBody>
                    <a:bodyPr/>
                    <a:lstStyle/>
                    <a:p>
                      <a:pPr algn="ctr"/>
                      <a:r>
                        <a:rPr lang="en-AU" sz="3600" b="1" dirty="0">
                          <a:solidFill>
                            <a:sysClr val="windowText" lastClr="000000"/>
                          </a:solidFill>
                        </a:rPr>
                        <a:t>Physical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3600" b="1" dirty="0">
                          <a:solidFill>
                            <a:sysClr val="windowText" lastClr="000000"/>
                          </a:solidFill>
                        </a:rPr>
                        <a:t>Emotional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211859"/>
                  </a:ext>
                </a:extLst>
              </a:tr>
              <a:tr h="2099347">
                <a:tc>
                  <a:txBody>
                    <a:bodyPr/>
                    <a:lstStyle/>
                    <a:p>
                      <a:pPr marL="0" indent="0" algn="ctr">
                        <a:buFont typeface="Arial" panose="020B0604020202020204" pitchFamily="34" charset="0"/>
                        <a:buNone/>
                      </a:pPr>
                      <a:r>
                        <a:rPr lang="en-AU" sz="3600" b="1" dirty="0">
                          <a:solidFill>
                            <a:sysClr val="windowText" lastClr="000000"/>
                          </a:solidFill>
                        </a:rPr>
                        <a:t>Behavioural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AU" sz="3600" b="1" dirty="0">
                          <a:solidFill>
                            <a:sysClr val="windowText" lastClr="000000"/>
                          </a:solidFill>
                        </a:rPr>
                        <a:t>Spiritual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743905"/>
                  </a:ext>
                </a:extLst>
              </a:tr>
            </a:tbl>
          </a:graphicData>
        </a:graphic>
      </p:graphicFrame>
      <p:sp>
        <p:nvSpPr>
          <p:cNvPr id="16" name="Rectangle: Rounded Corners 15">
            <a:extLst>
              <a:ext uri="{FF2B5EF4-FFF2-40B4-BE49-F238E27FC236}">
                <a16:creationId xmlns:a16="http://schemas.microsoft.com/office/drawing/2014/main" id="{43568FD2-67CC-B4A6-E13C-9E8C882786DB}"/>
              </a:ext>
            </a:extLst>
          </p:cNvPr>
          <p:cNvSpPr/>
          <p:nvPr/>
        </p:nvSpPr>
        <p:spPr>
          <a:xfrm>
            <a:off x="7569200" y="152085"/>
            <a:ext cx="4481285" cy="72255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C2.1.2.7.1 – List of Acceptable Behaviours</a:t>
            </a:r>
          </a:p>
          <a:p>
            <a:pPr algn="ctr"/>
            <a:r>
              <a:rPr lang="en-AU" b="1">
                <a:solidFill>
                  <a:srgbClr val="FFFFFF"/>
                </a:solidFill>
              </a:rPr>
              <a:t>C2.1.2.7.2 – List of Unacceptable Behaviours</a:t>
            </a:r>
          </a:p>
        </p:txBody>
      </p:sp>
      <p:pic>
        <p:nvPicPr>
          <p:cNvPr id="18" name="Graphic 17" descr="Thumbs Down with solid fill">
            <a:extLst>
              <a:ext uri="{FF2B5EF4-FFF2-40B4-BE49-F238E27FC236}">
                <a16:creationId xmlns:a16="http://schemas.microsoft.com/office/drawing/2014/main" id="{32DB0714-51AF-BCA7-67E4-91E4856EE9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0303" y="2149086"/>
            <a:ext cx="1214368" cy="1214368"/>
          </a:xfrm>
          <a:prstGeom prst="rect">
            <a:avLst/>
          </a:prstGeom>
        </p:spPr>
      </p:pic>
      <p:pic>
        <p:nvPicPr>
          <p:cNvPr id="22" name="Graphic 21" descr="No Phones with solid fill">
            <a:extLst>
              <a:ext uri="{FF2B5EF4-FFF2-40B4-BE49-F238E27FC236}">
                <a16:creationId xmlns:a16="http://schemas.microsoft.com/office/drawing/2014/main" id="{AB6F3FAD-75A6-B456-A68B-8F4DFC55CC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78345" y="2149086"/>
            <a:ext cx="1214368" cy="1214368"/>
          </a:xfrm>
          <a:prstGeom prst="rect">
            <a:avLst/>
          </a:prstGeom>
        </p:spPr>
      </p:pic>
      <p:pic>
        <p:nvPicPr>
          <p:cNvPr id="24" name="Graphic 23" descr="Gavel with solid fill">
            <a:extLst>
              <a:ext uri="{FF2B5EF4-FFF2-40B4-BE49-F238E27FC236}">
                <a16:creationId xmlns:a16="http://schemas.microsoft.com/office/drawing/2014/main" id="{BF616623-1797-74E5-574B-9B6E95F633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0303" y="4392400"/>
            <a:ext cx="1214368" cy="1214368"/>
          </a:xfrm>
          <a:prstGeom prst="rect">
            <a:avLst/>
          </a:prstGeom>
        </p:spPr>
      </p:pic>
      <p:pic>
        <p:nvPicPr>
          <p:cNvPr id="26" name="Graphic 25" descr="Storytelling with solid fill">
            <a:extLst>
              <a:ext uri="{FF2B5EF4-FFF2-40B4-BE49-F238E27FC236}">
                <a16:creationId xmlns:a16="http://schemas.microsoft.com/office/drawing/2014/main" id="{A2571BBD-75FA-E1F7-6098-9178BC617A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69200" y="4392400"/>
            <a:ext cx="1214368" cy="1214368"/>
          </a:xfrm>
          <a:prstGeom prst="rect">
            <a:avLst/>
          </a:prstGeom>
        </p:spPr>
      </p:pic>
      <p:pic>
        <p:nvPicPr>
          <p:cNvPr id="28" name="Graphic 27" descr="Head with gears with solid fill">
            <a:extLst>
              <a:ext uri="{FF2B5EF4-FFF2-40B4-BE49-F238E27FC236}">
                <a16:creationId xmlns:a16="http://schemas.microsoft.com/office/drawing/2014/main" id="{640C1A34-67BA-6BFF-C978-47F165BDF1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5672" y="4392400"/>
            <a:ext cx="1214368" cy="1214368"/>
          </a:xfrm>
          <a:prstGeom prst="rect">
            <a:avLst/>
          </a:prstGeom>
        </p:spPr>
      </p:pic>
      <p:pic>
        <p:nvPicPr>
          <p:cNvPr id="30" name="Graphic 29" descr="Heart lock with solid fill">
            <a:extLst>
              <a:ext uri="{FF2B5EF4-FFF2-40B4-BE49-F238E27FC236}">
                <a16:creationId xmlns:a16="http://schemas.microsoft.com/office/drawing/2014/main" id="{21DCBBF1-6565-846C-8A39-0EBA367BF83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75225" y="2149086"/>
            <a:ext cx="1214368" cy="1214368"/>
          </a:xfrm>
          <a:prstGeom prst="rect">
            <a:avLst/>
          </a:prstGeom>
        </p:spPr>
      </p:pic>
      <p:pic>
        <p:nvPicPr>
          <p:cNvPr id="32" name="Graphic 31" descr="User with solid fill">
            <a:extLst>
              <a:ext uri="{FF2B5EF4-FFF2-40B4-BE49-F238E27FC236}">
                <a16:creationId xmlns:a16="http://schemas.microsoft.com/office/drawing/2014/main" id="{F05F34EA-86BF-ABAC-81C3-599E2F1A3CD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95860" y="2149086"/>
            <a:ext cx="1214368" cy="1214368"/>
          </a:xfrm>
          <a:prstGeom prst="rect">
            <a:avLst/>
          </a:prstGeom>
        </p:spPr>
      </p:pic>
      <p:pic>
        <p:nvPicPr>
          <p:cNvPr id="34" name="Graphic 33" descr="Boxing Glove with solid fill">
            <a:extLst>
              <a:ext uri="{FF2B5EF4-FFF2-40B4-BE49-F238E27FC236}">
                <a16:creationId xmlns:a16="http://schemas.microsoft.com/office/drawing/2014/main" id="{B0BAFB08-3704-2E2F-EFA8-5C57CEB3A51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490377" y="4392400"/>
            <a:ext cx="1214368" cy="1214368"/>
          </a:xfrm>
          <a:prstGeom prst="rect">
            <a:avLst/>
          </a:prstGeom>
        </p:spPr>
      </p:pic>
    </p:spTree>
    <p:extLst>
      <p:ext uri="{BB962C8B-B14F-4D97-AF65-F5344CB8AC3E}">
        <p14:creationId xmlns:p14="http://schemas.microsoft.com/office/powerpoint/2010/main" val="202403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F5B91-92FF-AACF-1670-D0E5DD29D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01641-24E1-598C-57E9-AA49942D19DF}"/>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6. Blue Card / Exemption Card Linked </a:t>
            </a:r>
            <a:endParaRPr lang="en-AU"/>
          </a:p>
        </p:txBody>
      </p:sp>
      <p:sp>
        <p:nvSpPr>
          <p:cNvPr id="7" name="Rectangle: Rounded Corners 6">
            <a:extLst>
              <a:ext uri="{FF2B5EF4-FFF2-40B4-BE49-F238E27FC236}">
                <a16:creationId xmlns:a16="http://schemas.microsoft.com/office/drawing/2014/main" id="{E6FE0503-C9AC-CC56-12E3-9323FA34D0A8}"/>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Card Details (type, number, expiry, if linked)</a:t>
            </a:r>
          </a:p>
        </p:txBody>
      </p:sp>
      <p:sp>
        <p:nvSpPr>
          <p:cNvPr id="6" name="Content Placeholder 2">
            <a:extLst>
              <a:ext uri="{FF2B5EF4-FFF2-40B4-BE49-F238E27FC236}">
                <a16:creationId xmlns:a16="http://schemas.microsoft.com/office/drawing/2014/main" id="{D49370E6-1885-CC96-CB14-B5E34E86510E}"/>
              </a:ext>
            </a:extLst>
          </p:cNvPr>
          <p:cNvSpPr txBox="1">
            <a:spLocks/>
          </p:cNvSpPr>
          <p:nvPr/>
        </p:nvSpPr>
        <p:spPr>
          <a:xfrm>
            <a:off x="1402915" y="1587660"/>
            <a:ext cx="104091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t>If role requires a Blue/Exemption Card:</a:t>
            </a:r>
          </a:p>
          <a:p>
            <a:r>
              <a:rPr lang="en-AU"/>
              <a:t>Record card details.</a:t>
            </a:r>
          </a:p>
          <a:p>
            <a:r>
              <a:rPr lang="en-AU"/>
              <a:t>Link card to Congregation/Faith Community using:</a:t>
            </a:r>
          </a:p>
          <a:p>
            <a:pPr lvl="1"/>
            <a:r>
              <a:rPr lang="en-AU" sz="3600"/>
              <a:t>Blue Card Organisation Portal.</a:t>
            </a:r>
          </a:p>
          <a:p>
            <a:pPr lvl="1"/>
            <a:r>
              <a:rPr lang="en-AU" sz="3600"/>
              <a:t>Form.</a:t>
            </a:r>
          </a:p>
          <a:p>
            <a:pPr marL="0" indent="0">
              <a:buNone/>
            </a:pPr>
            <a:endParaRPr lang="en-AU" sz="2400"/>
          </a:p>
          <a:p>
            <a:pPr marL="0" indent="0">
              <a:buNone/>
            </a:pPr>
            <a:r>
              <a:rPr lang="en-AU"/>
              <a:t>Applicant cannot commence until card is linked. </a:t>
            </a:r>
          </a:p>
        </p:txBody>
      </p:sp>
      <p:pic>
        <p:nvPicPr>
          <p:cNvPr id="8" name="Graphic 7" descr="Checkmark with solid fill">
            <a:extLst>
              <a:ext uri="{FF2B5EF4-FFF2-40B4-BE49-F238E27FC236}">
                <a16:creationId xmlns:a16="http://schemas.microsoft.com/office/drawing/2014/main" id="{2B7D5CD8-82E2-596C-E37B-7D8023FAFD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2242716"/>
            <a:ext cx="646134" cy="646134"/>
          </a:xfrm>
          <a:prstGeom prst="rect">
            <a:avLst/>
          </a:prstGeom>
        </p:spPr>
      </p:pic>
      <p:pic>
        <p:nvPicPr>
          <p:cNvPr id="9" name="Graphic 8" descr="Checkmark with solid fill">
            <a:extLst>
              <a:ext uri="{FF2B5EF4-FFF2-40B4-BE49-F238E27FC236}">
                <a16:creationId xmlns:a16="http://schemas.microsoft.com/office/drawing/2014/main" id="{9A96CC6E-EA69-5D22-4502-400590F93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2470093"/>
            <a:ext cx="646134" cy="646134"/>
          </a:xfrm>
          <a:prstGeom prst="rect">
            <a:avLst/>
          </a:prstGeom>
        </p:spPr>
      </p:pic>
      <p:pic>
        <p:nvPicPr>
          <p:cNvPr id="11" name="Graphic 10" descr="Close with solid fill">
            <a:extLst>
              <a:ext uri="{FF2B5EF4-FFF2-40B4-BE49-F238E27FC236}">
                <a16:creationId xmlns:a16="http://schemas.microsoft.com/office/drawing/2014/main" id="{9910A52B-FABF-90C4-74AB-B122C3F11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133" y="5010748"/>
            <a:ext cx="646134" cy="646134"/>
          </a:xfrm>
          <a:prstGeom prst="rect">
            <a:avLst/>
          </a:prstGeom>
        </p:spPr>
      </p:pic>
    </p:spTree>
    <p:extLst>
      <p:ext uri="{BB962C8B-B14F-4D97-AF65-F5344CB8AC3E}">
        <p14:creationId xmlns:p14="http://schemas.microsoft.com/office/powerpoint/2010/main" val="3908650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EFA8-9800-9C48-2707-84C2E78F2D39}"/>
            </a:ext>
          </a:extLst>
        </p:cNvPr>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0C47EC27-A3B5-5FA1-CA85-40B123AF689B}"/>
              </a:ext>
            </a:extLst>
          </p:cNvPr>
          <p:cNvGraphicFramePr>
            <a:graphicFrameLocks noGrp="1"/>
          </p:cNvGraphicFramePr>
          <p:nvPr>
            <p:extLst>
              <p:ext uri="{D42A27DB-BD31-4B8C-83A1-F6EECF244321}">
                <p14:modId xmlns:p14="http://schemas.microsoft.com/office/powerpoint/2010/main" val="600386774"/>
              </p:ext>
            </p:extLst>
          </p:nvPr>
        </p:nvGraphicFramePr>
        <p:xfrm>
          <a:off x="690197" y="195130"/>
          <a:ext cx="10811605" cy="5550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061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A9D9D-A9DE-EC57-50D4-1845B063A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ADB3A-A2B4-3470-00F7-562E990126EF}"/>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7. Safe Church Training</a:t>
            </a:r>
            <a:endParaRPr lang="en-AU"/>
          </a:p>
        </p:txBody>
      </p:sp>
      <p:sp>
        <p:nvSpPr>
          <p:cNvPr id="7" name="Rectangle: Rounded Corners 6">
            <a:extLst>
              <a:ext uri="{FF2B5EF4-FFF2-40B4-BE49-F238E27FC236}">
                <a16:creationId xmlns:a16="http://schemas.microsoft.com/office/drawing/2014/main" id="{569B215D-A40D-42C2-8E50-C087D9C5D55A}"/>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Training completion date/year for each module</a:t>
            </a:r>
          </a:p>
        </p:txBody>
      </p:sp>
      <p:sp>
        <p:nvSpPr>
          <p:cNvPr id="6" name="Content Placeholder 2">
            <a:extLst>
              <a:ext uri="{FF2B5EF4-FFF2-40B4-BE49-F238E27FC236}">
                <a16:creationId xmlns:a16="http://schemas.microsoft.com/office/drawing/2014/main" id="{7CAEEA9D-6F27-105D-9695-F7B937AAE1D9}"/>
              </a:ext>
            </a:extLst>
          </p:cNvPr>
          <p:cNvSpPr txBox="1">
            <a:spLocks/>
          </p:cNvSpPr>
          <p:nvPr/>
        </p:nvSpPr>
        <p:spPr>
          <a:xfrm>
            <a:off x="1402915" y="1587660"/>
            <a:ext cx="104091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Applicant completes Safe Church </a:t>
            </a:r>
            <a:r>
              <a:rPr lang="en-AU"/>
              <a:t>training modules required </a:t>
            </a:r>
            <a:r>
              <a:rPr lang="en-AU" dirty="0"/>
              <a:t>for role (matrix: C2.1.11):</a:t>
            </a:r>
          </a:p>
          <a:p>
            <a:pPr lvl="1"/>
            <a:r>
              <a:rPr lang="en-AU" sz="3400" dirty="0"/>
              <a:t>In-person.</a:t>
            </a:r>
          </a:p>
          <a:p>
            <a:pPr lvl="1"/>
            <a:r>
              <a:rPr lang="en-AU" sz="3400" dirty="0"/>
              <a:t>Online (using video and quiz resources on the Hub).</a:t>
            </a:r>
          </a:p>
          <a:p>
            <a:pPr marL="0" indent="0">
              <a:buFont typeface="Arial" panose="020B0604020202020204" pitchFamily="34" charset="0"/>
              <a:buNone/>
            </a:pPr>
            <a:endParaRPr lang="en-AU" dirty="0"/>
          </a:p>
        </p:txBody>
      </p:sp>
      <p:pic>
        <p:nvPicPr>
          <p:cNvPr id="8" name="Graphic 7" descr="Checkmark with solid fill">
            <a:extLst>
              <a:ext uri="{FF2B5EF4-FFF2-40B4-BE49-F238E27FC236}">
                <a16:creationId xmlns:a16="http://schemas.microsoft.com/office/drawing/2014/main" id="{ED01B223-228D-7BCC-56CB-DD9751B7E5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9" name="Graphic 8" descr="Checkmark with solid fill">
            <a:extLst>
              <a:ext uri="{FF2B5EF4-FFF2-40B4-BE49-F238E27FC236}">
                <a16:creationId xmlns:a16="http://schemas.microsoft.com/office/drawing/2014/main" id="{F3D2FDBC-5890-C04F-906E-D45788A54C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spTree>
    <p:extLst>
      <p:ext uri="{BB962C8B-B14F-4D97-AF65-F5344CB8AC3E}">
        <p14:creationId xmlns:p14="http://schemas.microsoft.com/office/powerpoint/2010/main" val="3805237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51A66-667F-DC7E-3D0B-1E179C39F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2E088B-9762-A6A5-8A90-0B86331499BB}"/>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8. Document Retention</a:t>
            </a:r>
            <a:endParaRPr lang="en-AU"/>
          </a:p>
        </p:txBody>
      </p:sp>
      <p:sp>
        <p:nvSpPr>
          <p:cNvPr id="6" name="Rectangle: Rounded Corners 5">
            <a:extLst>
              <a:ext uri="{FF2B5EF4-FFF2-40B4-BE49-F238E27FC236}">
                <a16:creationId xmlns:a16="http://schemas.microsoft.com/office/drawing/2014/main" id="{AF779983-3C5C-78B6-F1AD-45FFE9B221E3}"/>
              </a:ext>
            </a:extLst>
          </p:cNvPr>
          <p:cNvSpPr/>
          <p:nvPr/>
        </p:nvSpPr>
        <p:spPr>
          <a:xfrm>
            <a:off x="6096000" y="152085"/>
            <a:ext cx="5954485" cy="400688"/>
          </a:xfrm>
          <a:prstGeom prst="roundRect">
            <a:avLst/>
          </a:prstGeom>
          <a:solidFill>
            <a:srgbClr val="99352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b="1">
                <a:solidFill>
                  <a:srgbClr val="FFFFFF"/>
                </a:solidFill>
              </a:rPr>
              <a:t>Note: Exit date/unlink Blue card when role concludes</a:t>
            </a:r>
          </a:p>
        </p:txBody>
      </p:sp>
      <p:sp>
        <p:nvSpPr>
          <p:cNvPr id="7" name="Content Placeholder 2">
            <a:extLst>
              <a:ext uri="{FF2B5EF4-FFF2-40B4-BE49-F238E27FC236}">
                <a16:creationId xmlns:a16="http://schemas.microsoft.com/office/drawing/2014/main" id="{79E645E8-6B50-C8DC-7B7F-EF5F48DF81A2}"/>
              </a:ext>
            </a:extLst>
          </p:cNvPr>
          <p:cNvSpPr txBox="1">
            <a:spLocks/>
          </p:cNvSpPr>
          <p:nvPr/>
        </p:nvSpPr>
        <p:spPr>
          <a:xfrm>
            <a:off x="1402915" y="1587660"/>
            <a:ext cx="104091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Update Register of Workers during application process. </a:t>
            </a:r>
          </a:p>
          <a:p>
            <a:r>
              <a:rPr lang="en-AU"/>
              <a:t>Store documents securely and confidentially.</a:t>
            </a:r>
          </a:p>
          <a:p>
            <a:pPr marL="0" indent="0">
              <a:buNone/>
            </a:pPr>
            <a:endParaRPr lang="en-AU"/>
          </a:p>
          <a:p>
            <a:endParaRPr lang="en-AU"/>
          </a:p>
          <a:p>
            <a:pPr marL="0" indent="0">
              <a:buFont typeface="Arial" panose="020B0604020202020204" pitchFamily="34" charset="0"/>
              <a:buNone/>
            </a:pPr>
            <a:endParaRPr lang="en-AU"/>
          </a:p>
        </p:txBody>
      </p:sp>
      <p:pic>
        <p:nvPicPr>
          <p:cNvPr id="8" name="Graphic 7" descr="Checkmark with solid fill">
            <a:extLst>
              <a:ext uri="{FF2B5EF4-FFF2-40B4-BE49-F238E27FC236}">
                <a16:creationId xmlns:a16="http://schemas.microsoft.com/office/drawing/2014/main" id="{880C8D5B-A9EE-5479-AFBD-DDEF587371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9" name="Graphic 8" descr="Checkmark with solid fill">
            <a:extLst>
              <a:ext uri="{FF2B5EF4-FFF2-40B4-BE49-F238E27FC236}">
                <a16:creationId xmlns:a16="http://schemas.microsoft.com/office/drawing/2014/main" id="{6AE1CB69-2A1A-1013-175B-53D6370A0D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spTree>
    <p:extLst>
      <p:ext uri="{BB962C8B-B14F-4D97-AF65-F5344CB8AC3E}">
        <p14:creationId xmlns:p14="http://schemas.microsoft.com/office/powerpoint/2010/main" val="241503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06506-21F6-E6E8-3A13-A80A49C93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48E31-15DA-C821-F9B8-9E7AAFAF2339}"/>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9. Applicant Commences Role</a:t>
            </a:r>
            <a:endParaRPr lang="en-AU"/>
          </a:p>
        </p:txBody>
      </p:sp>
      <p:sp>
        <p:nvSpPr>
          <p:cNvPr id="6" name="Content Placeholder 2">
            <a:extLst>
              <a:ext uri="{FF2B5EF4-FFF2-40B4-BE49-F238E27FC236}">
                <a16:creationId xmlns:a16="http://schemas.microsoft.com/office/drawing/2014/main" id="{37F133B2-AC53-8986-58B0-67F08D52B08E}"/>
              </a:ext>
            </a:extLst>
          </p:cNvPr>
          <p:cNvSpPr txBox="1">
            <a:spLocks/>
          </p:cNvSpPr>
          <p:nvPr/>
        </p:nvSpPr>
        <p:spPr>
          <a:xfrm>
            <a:off x="1402915" y="1587660"/>
            <a:ext cx="104091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Confirm with applicant that all steps are complete, and they can volunteer in this role. </a:t>
            </a:r>
          </a:p>
          <a:p>
            <a:r>
              <a:rPr lang="en-AU"/>
              <a:t>Ongoing support provided (C2.1.2.8 &amp; C2.1.2.9). </a:t>
            </a:r>
          </a:p>
          <a:p>
            <a:pPr marL="0" indent="0">
              <a:buFont typeface="Arial" panose="020B0604020202020204" pitchFamily="34" charset="0"/>
              <a:buNone/>
            </a:pPr>
            <a:endParaRPr lang="en-AU"/>
          </a:p>
        </p:txBody>
      </p:sp>
      <p:pic>
        <p:nvPicPr>
          <p:cNvPr id="7" name="Graphic 6" descr="Checkmark with solid fill">
            <a:extLst>
              <a:ext uri="{FF2B5EF4-FFF2-40B4-BE49-F238E27FC236}">
                <a16:creationId xmlns:a16="http://schemas.microsoft.com/office/drawing/2014/main" id="{9908DF2A-E7F7-6677-9D5F-88715877F1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8" name="Graphic 7" descr="Checkmark with solid fill">
            <a:extLst>
              <a:ext uri="{FF2B5EF4-FFF2-40B4-BE49-F238E27FC236}">
                <a16:creationId xmlns:a16="http://schemas.microsoft.com/office/drawing/2014/main" id="{A349C229-FD38-D137-3C5B-7539475F2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spTree>
    <p:extLst>
      <p:ext uri="{BB962C8B-B14F-4D97-AF65-F5344CB8AC3E}">
        <p14:creationId xmlns:p14="http://schemas.microsoft.com/office/powerpoint/2010/main" val="3413941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39603-D560-930F-04B5-7B61211C5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864F3-1CA6-7B9B-AD60-84ACCA92B9C1}"/>
              </a:ext>
            </a:extLst>
          </p:cNvPr>
          <p:cNvSpPr>
            <a:spLocks noGrp="1"/>
          </p:cNvSpPr>
          <p:nvPr>
            <p:ph type="title"/>
          </p:nvPr>
        </p:nvSpPr>
        <p:spPr>
          <a:xfrm>
            <a:off x="838200" y="260625"/>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Pause &amp; Reflect</a:t>
            </a:r>
            <a:endParaRPr lang="en-AU"/>
          </a:p>
        </p:txBody>
      </p:sp>
      <p:sp>
        <p:nvSpPr>
          <p:cNvPr id="3" name="Content Placeholder 2">
            <a:extLst>
              <a:ext uri="{FF2B5EF4-FFF2-40B4-BE49-F238E27FC236}">
                <a16:creationId xmlns:a16="http://schemas.microsoft.com/office/drawing/2014/main" id="{7896358F-19F9-AB52-70DD-AFE7B2003E06}"/>
              </a:ext>
            </a:extLst>
          </p:cNvPr>
          <p:cNvSpPr>
            <a:spLocks noGrp="1"/>
          </p:cNvSpPr>
          <p:nvPr>
            <p:ph idx="1"/>
          </p:nvPr>
        </p:nvSpPr>
        <p:spPr>
          <a:xfrm>
            <a:off x="815050" y="1559403"/>
            <a:ext cx="6304207" cy="4517306"/>
          </a:xfrm>
        </p:spPr>
        <p:txBody>
          <a:bodyPr>
            <a:normAutofit/>
          </a:bodyPr>
          <a:lstStyle/>
          <a:p>
            <a:pPr marL="0" indent="0">
              <a:spcBef>
                <a:spcPts val="300"/>
              </a:spcBef>
              <a:spcAft>
                <a:spcPts val="300"/>
              </a:spcAft>
              <a:buNone/>
            </a:pPr>
            <a:r>
              <a:rPr lang="en-AU" dirty="0">
                <a:effectLst/>
                <a:latin typeface="Calibri" panose="020F0502020204030204" pitchFamily="34" charset="0"/>
                <a:ea typeface="Calibri" panose="020F0502020204030204" pitchFamily="34" charset="0"/>
                <a:cs typeface="Arial" panose="020B0604020202020204" pitchFamily="34" charset="0"/>
              </a:rPr>
              <a:t>For the selection, screening and approval process: </a:t>
            </a:r>
          </a:p>
          <a:p>
            <a:pPr>
              <a:lnSpc>
                <a:spcPct val="100000"/>
              </a:lnSpc>
              <a:spcBef>
                <a:spcPts val="300"/>
              </a:spcBef>
              <a:spcAft>
                <a:spcPts val="300"/>
              </a:spcAft>
            </a:pPr>
            <a:r>
              <a:rPr lang="en-AU" dirty="0">
                <a:latin typeface="Calibri" panose="020F0502020204030204" pitchFamily="34" charset="0"/>
                <a:ea typeface="Calibri" panose="020F0502020204030204" pitchFamily="34" charset="0"/>
                <a:cs typeface="Arial" panose="020B0604020202020204" pitchFamily="34" charset="0"/>
              </a:rPr>
              <a:t>What are the </a:t>
            </a:r>
            <a:r>
              <a:rPr lang="en-AU" b="1" dirty="0">
                <a:latin typeface="Calibri" panose="020F0502020204030204" pitchFamily="34" charset="0"/>
                <a:ea typeface="Calibri" panose="020F0502020204030204" pitchFamily="34" charset="0"/>
                <a:cs typeface="Arial" panose="020B0604020202020204" pitchFamily="34" charset="0"/>
              </a:rPr>
              <a:t>benefits</a:t>
            </a:r>
            <a:r>
              <a:rPr lang="en-AU" dirty="0">
                <a:latin typeface="Calibri" panose="020F0502020204030204" pitchFamily="34" charset="0"/>
                <a:ea typeface="Calibri" panose="020F0502020204030204" pitchFamily="34" charset="0"/>
                <a:cs typeface="Arial" panose="020B0604020202020204" pitchFamily="34" charset="0"/>
              </a:rPr>
              <a:t>?</a:t>
            </a:r>
          </a:p>
          <a:p>
            <a:pPr>
              <a:lnSpc>
                <a:spcPct val="100000"/>
              </a:lnSpc>
              <a:spcBef>
                <a:spcPts val="300"/>
              </a:spcBef>
              <a:spcAft>
                <a:spcPts val="300"/>
              </a:spcAft>
            </a:pPr>
            <a:r>
              <a:rPr lang="en-AU" dirty="0">
                <a:effectLst/>
                <a:latin typeface="Calibri" panose="020F0502020204030204" pitchFamily="34" charset="0"/>
                <a:ea typeface="Calibri" panose="020F0502020204030204" pitchFamily="34" charset="0"/>
                <a:cs typeface="Arial" panose="020B0604020202020204" pitchFamily="34" charset="0"/>
              </a:rPr>
              <a:t>What are some </a:t>
            </a:r>
            <a:r>
              <a:rPr lang="en-AU" b="1" dirty="0">
                <a:effectLst/>
                <a:latin typeface="Calibri" panose="020F0502020204030204" pitchFamily="34" charset="0"/>
                <a:ea typeface="Calibri" panose="020F0502020204030204" pitchFamily="34" charset="0"/>
                <a:cs typeface="Arial" panose="020B0604020202020204" pitchFamily="34" charset="0"/>
              </a:rPr>
              <a:t>challenges</a:t>
            </a:r>
            <a:r>
              <a:rPr lang="en-AU" dirty="0">
                <a:effectLst/>
                <a:latin typeface="Calibri" panose="020F0502020204030204" pitchFamily="34" charset="0"/>
                <a:ea typeface="Calibri" panose="020F0502020204030204" pitchFamily="34" charset="0"/>
                <a:cs typeface="Arial" panose="020B0604020202020204" pitchFamily="34" charset="0"/>
              </a:rPr>
              <a:t>?</a:t>
            </a:r>
          </a:p>
          <a:p>
            <a:pPr>
              <a:lnSpc>
                <a:spcPct val="100000"/>
              </a:lnSpc>
              <a:spcBef>
                <a:spcPts val="300"/>
              </a:spcBef>
              <a:spcAft>
                <a:spcPts val="300"/>
              </a:spcAft>
            </a:pPr>
            <a:r>
              <a:rPr lang="en-AU" dirty="0">
                <a:effectLst/>
                <a:latin typeface="Calibri" panose="020F0502020204030204" pitchFamily="34" charset="0"/>
                <a:ea typeface="Calibri" panose="020F0502020204030204" pitchFamily="34" charset="0"/>
                <a:cs typeface="Arial" panose="020B0604020202020204" pitchFamily="34" charset="0"/>
              </a:rPr>
              <a:t>What </a:t>
            </a:r>
            <a:r>
              <a:rPr lang="en-AU" b="1" dirty="0">
                <a:effectLst/>
                <a:latin typeface="Calibri" panose="020F0502020204030204" pitchFamily="34" charset="0"/>
                <a:ea typeface="Calibri" panose="020F0502020204030204" pitchFamily="34" charset="0"/>
                <a:cs typeface="Arial" panose="020B0604020202020204" pitchFamily="34" charset="0"/>
              </a:rPr>
              <a:t>changes</a:t>
            </a:r>
            <a:r>
              <a:rPr lang="en-AU" dirty="0">
                <a:effectLst/>
                <a:latin typeface="Calibri" panose="020F0502020204030204" pitchFamily="34" charset="0"/>
                <a:ea typeface="Calibri" panose="020F0502020204030204" pitchFamily="34" charset="0"/>
                <a:cs typeface="Arial" panose="020B0604020202020204" pitchFamily="34" charset="0"/>
              </a:rPr>
              <a:t> could be made to your current process?</a:t>
            </a:r>
          </a:p>
        </p:txBody>
      </p:sp>
      <p:pic>
        <p:nvPicPr>
          <p:cNvPr id="4" name="Picture 3" descr="Empty speech bubbles">
            <a:extLst>
              <a:ext uri="{FF2B5EF4-FFF2-40B4-BE49-F238E27FC236}">
                <a16:creationId xmlns:a16="http://schemas.microsoft.com/office/drawing/2014/main" id="{0881326F-7ECA-3046-4CEE-7FD724888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388" y="1413537"/>
            <a:ext cx="3999411" cy="2665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3867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3AA3B-FAB7-6FA7-A0CC-79425D10301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C780423-2338-E26B-EDCE-6BF0046366A1}"/>
              </a:ext>
            </a:extLst>
          </p:cNvPr>
          <p:cNvSpPr txBox="1"/>
          <p:nvPr/>
        </p:nvSpPr>
        <p:spPr>
          <a:xfrm>
            <a:off x="693420" y="2225045"/>
            <a:ext cx="10805160" cy="1754326"/>
          </a:xfrm>
          <a:prstGeom prst="rect">
            <a:avLst/>
          </a:prstGeom>
          <a:noFill/>
        </p:spPr>
        <p:txBody>
          <a:bodyPr wrap="square" rtlCol="0">
            <a:spAutoFit/>
          </a:bodyPr>
          <a:lstStyle/>
          <a:p>
            <a:pPr algn="ctr"/>
            <a:r>
              <a:rPr lang="en-AU" sz="5400" b="1">
                <a:solidFill>
                  <a:srgbClr val="2C5629"/>
                </a:solidFill>
                <a:effectLst/>
                <a:ea typeface="Calibri" panose="020F0502020204030204" pitchFamily="34" charset="0"/>
                <a:cs typeface="Times New Roman" panose="02020603050405020304" pitchFamily="18" charset="0"/>
              </a:rPr>
              <a:t>Supporting People </a:t>
            </a:r>
          </a:p>
          <a:p>
            <a:pPr algn="ctr"/>
            <a:r>
              <a:rPr lang="en-AU" sz="5400" b="1">
                <a:solidFill>
                  <a:srgbClr val="2C5629"/>
                </a:solidFill>
                <a:effectLst/>
                <a:ea typeface="Calibri" panose="020F0502020204030204" pitchFamily="34" charset="0"/>
                <a:cs typeface="Times New Roman" panose="02020603050405020304" pitchFamily="18" charset="0"/>
              </a:rPr>
              <a:t>in their Roles</a:t>
            </a:r>
          </a:p>
        </p:txBody>
      </p:sp>
    </p:spTree>
    <p:extLst>
      <p:ext uri="{BB962C8B-B14F-4D97-AF65-F5344CB8AC3E}">
        <p14:creationId xmlns:p14="http://schemas.microsoft.com/office/powerpoint/2010/main" val="2683129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F344B-4003-CB5E-C9B1-DB72B603BCE3}"/>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4049B62-90DC-EB4D-6D51-0D05227F7403}"/>
              </a:ext>
            </a:extLst>
          </p:cNvPr>
          <p:cNvGraphicFramePr>
            <a:graphicFrameLocks noGrp="1"/>
          </p:cNvGraphicFramePr>
          <p:nvPr>
            <p:extLst>
              <p:ext uri="{D42A27DB-BD31-4B8C-83A1-F6EECF244321}">
                <p14:modId xmlns:p14="http://schemas.microsoft.com/office/powerpoint/2010/main" val="1208132561"/>
              </p:ext>
            </p:extLst>
          </p:nvPr>
        </p:nvGraphicFramePr>
        <p:xfrm>
          <a:off x="316345" y="847019"/>
          <a:ext cx="11559308" cy="2011680"/>
        </p:xfrm>
        <a:graphic>
          <a:graphicData uri="http://schemas.openxmlformats.org/drawingml/2006/table">
            <a:tbl>
              <a:tblPr firstRow="1" bandRow="1">
                <a:tableStyleId>{2D5ABB26-0587-4C30-8999-92F81FD0307C}</a:tableStyleId>
              </a:tblPr>
              <a:tblGrid>
                <a:gridCol w="7651998">
                  <a:extLst>
                    <a:ext uri="{9D8B030D-6E8A-4147-A177-3AD203B41FA5}">
                      <a16:colId xmlns:a16="http://schemas.microsoft.com/office/drawing/2014/main" val="186932614"/>
                    </a:ext>
                  </a:extLst>
                </a:gridCol>
                <a:gridCol w="3907310">
                  <a:extLst>
                    <a:ext uri="{9D8B030D-6E8A-4147-A177-3AD203B41FA5}">
                      <a16:colId xmlns:a16="http://schemas.microsoft.com/office/drawing/2014/main" val="3736154143"/>
                    </a:ext>
                  </a:extLst>
                </a:gridCol>
              </a:tblGrid>
              <a:tr h="370840">
                <a:tc>
                  <a:txBody>
                    <a:bodyPr/>
                    <a:lstStyle/>
                    <a:p>
                      <a:pPr marL="0" indent="0" algn="ctr">
                        <a:buNone/>
                      </a:pPr>
                      <a:endParaRPr lang="en-AU" sz="2700" b="1">
                        <a:solidFill>
                          <a:schemeClr val="bg1"/>
                        </a:solidFill>
                      </a:endParaRP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solidFill>
                      <a:srgbClr val="2C5629"/>
                    </a:solidFill>
                  </a:tcPr>
                </a:tc>
                <a:tc>
                  <a:txBody>
                    <a:bodyPr/>
                    <a:lstStyle/>
                    <a:p>
                      <a:pPr algn="ctr"/>
                      <a:r>
                        <a:rPr lang="en-AU" sz="2700" b="1">
                          <a:solidFill>
                            <a:schemeClr val="bg1"/>
                          </a:solidFill>
                        </a:rPr>
                        <a:t>Resources on the Hub</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solidFill>
                      <a:srgbClr val="2C5629"/>
                    </a:solidFill>
                  </a:tcPr>
                </a:tc>
                <a:extLst>
                  <a:ext uri="{0D108BD9-81ED-4DB2-BD59-A6C34878D82A}">
                    <a16:rowId xmlns:a16="http://schemas.microsoft.com/office/drawing/2014/main" val="3672074882"/>
                  </a:ext>
                </a:extLst>
              </a:tr>
              <a:tr h="370840">
                <a:tc>
                  <a:txBody>
                    <a:bodyPr/>
                    <a:lstStyle/>
                    <a:p>
                      <a:pPr marL="0" indent="0">
                        <a:buNone/>
                      </a:pPr>
                      <a:r>
                        <a:rPr lang="en-AU" sz="2700"/>
                        <a:t>New Starter Check-in</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700"/>
                        <a:t>C2.1.2.8</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1052768798"/>
                  </a:ext>
                </a:extLst>
              </a:tr>
              <a:tr h="370840">
                <a:tc>
                  <a:txBody>
                    <a:bodyPr/>
                    <a:lstStyle/>
                    <a:p>
                      <a:r>
                        <a:rPr lang="en-AU" sz="2700"/>
                        <a:t>Annual Wellbeing Check-in</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700"/>
                        <a:t>C2.1.2.9</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3541849652"/>
                  </a:ext>
                </a:extLst>
              </a:tr>
              <a:tr h="370840">
                <a:tc>
                  <a:txBody>
                    <a:bodyPr/>
                    <a:lstStyle/>
                    <a:p>
                      <a:r>
                        <a:rPr lang="en-AU" sz="2700"/>
                        <a:t>Regular Recognition</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endParaRPr lang="en-AU" sz="2700"/>
                    </a:p>
                  </a:txBody>
                  <a:tcPr anchor="ct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4005436188"/>
                  </a:ext>
                </a:extLst>
              </a:tr>
            </a:tbl>
          </a:graphicData>
        </a:graphic>
      </p:graphicFrame>
      <p:sp>
        <p:nvSpPr>
          <p:cNvPr id="10" name="Title 1">
            <a:extLst>
              <a:ext uri="{FF2B5EF4-FFF2-40B4-BE49-F238E27FC236}">
                <a16:creationId xmlns:a16="http://schemas.microsoft.com/office/drawing/2014/main" id="{9F36A669-50FC-6ABC-6378-1415090C7C7F}"/>
              </a:ext>
            </a:extLst>
          </p:cNvPr>
          <p:cNvSpPr>
            <a:spLocks noGrp="1"/>
          </p:cNvSpPr>
          <p:nvPr>
            <p:ph type="title"/>
          </p:nvPr>
        </p:nvSpPr>
        <p:spPr>
          <a:xfrm>
            <a:off x="316345" y="245424"/>
            <a:ext cx="10515600" cy="553268"/>
          </a:xfrm>
        </p:spPr>
        <p:txBody>
          <a:bodyPr>
            <a:normAutofit fontScale="90000"/>
          </a:bodyPr>
          <a:lstStyle/>
          <a:p>
            <a:r>
              <a:rPr lang="en-AU" b="1">
                <a:latin typeface="Calibri" panose="020F0502020204030204" pitchFamily="34" charset="0"/>
                <a:ea typeface="Calibri" panose="020F0502020204030204" pitchFamily="34" charset="0"/>
                <a:cs typeface="Arial" panose="020B0604020202020204" pitchFamily="34" charset="0"/>
              </a:rPr>
              <a:t>Process for All Volunteers</a:t>
            </a:r>
            <a:endParaRPr lang="en-AU"/>
          </a:p>
        </p:txBody>
      </p:sp>
      <p:graphicFrame>
        <p:nvGraphicFramePr>
          <p:cNvPr id="2" name="Table 1">
            <a:extLst>
              <a:ext uri="{FF2B5EF4-FFF2-40B4-BE49-F238E27FC236}">
                <a16:creationId xmlns:a16="http://schemas.microsoft.com/office/drawing/2014/main" id="{FCB0B502-7095-2EFC-56F3-8431881652DB}"/>
              </a:ext>
            </a:extLst>
          </p:cNvPr>
          <p:cNvGraphicFramePr>
            <a:graphicFrameLocks noGrp="1"/>
          </p:cNvGraphicFramePr>
          <p:nvPr>
            <p:extLst>
              <p:ext uri="{D42A27DB-BD31-4B8C-83A1-F6EECF244321}">
                <p14:modId xmlns:p14="http://schemas.microsoft.com/office/powerpoint/2010/main" val="1339749596"/>
              </p:ext>
            </p:extLst>
          </p:nvPr>
        </p:nvGraphicFramePr>
        <p:xfrm>
          <a:off x="316345" y="3785883"/>
          <a:ext cx="11559308" cy="2011680"/>
        </p:xfrm>
        <a:graphic>
          <a:graphicData uri="http://schemas.openxmlformats.org/drawingml/2006/table">
            <a:tbl>
              <a:tblPr firstRow="1" bandRow="1">
                <a:tableStyleId>{2D5ABB26-0587-4C30-8999-92F81FD0307C}</a:tableStyleId>
              </a:tblPr>
              <a:tblGrid>
                <a:gridCol w="7665061">
                  <a:extLst>
                    <a:ext uri="{9D8B030D-6E8A-4147-A177-3AD203B41FA5}">
                      <a16:colId xmlns:a16="http://schemas.microsoft.com/office/drawing/2014/main" val="186932614"/>
                    </a:ext>
                  </a:extLst>
                </a:gridCol>
                <a:gridCol w="3894247">
                  <a:extLst>
                    <a:ext uri="{9D8B030D-6E8A-4147-A177-3AD203B41FA5}">
                      <a16:colId xmlns:a16="http://schemas.microsoft.com/office/drawing/2014/main" val="3736154143"/>
                    </a:ext>
                  </a:extLst>
                </a:gridCol>
              </a:tblGrid>
              <a:tr h="370840">
                <a:tc>
                  <a:txBody>
                    <a:bodyPr/>
                    <a:lstStyle/>
                    <a:p>
                      <a:pPr marL="0" indent="0" algn="ctr">
                        <a:buNone/>
                      </a:pPr>
                      <a:endParaRPr lang="en-AU" sz="2700" b="1">
                        <a:solidFill>
                          <a:schemeClr val="bg1"/>
                        </a:solidFill>
                      </a:endParaRP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solidFill>
                      <a:srgbClr val="2C5629"/>
                    </a:solidFill>
                  </a:tcPr>
                </a:tc>
                <a:tc>
                  <a:txBody>
                    <a:bodyPr/>
                    <a:lstStyle/>
                    <a:p>
                      <a:pPr algn="ctr"/>
                      <a:r>
                        <a:rPr lang="en-AU" sz="2700" b="1">
                          <a:solidFill>
                            <a:schemeClr val="bg1"/>
                          </a:solidFill>
                        </a:rPr>
                        <a:t>Resources on the Hub</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solidFill>
                      <a:srgbClr val="2C5629"/>
                    </a:solidFill>
                  </a:tcPr>
                </a:tc>
                <a:extLst>
                  <a:ext uri="{0D108BD9-81ED-4DB2-BD59-A6C34878D82A}">
                    <a16:rowId xmlns:a16="http://schemas.microsoft.com/office/drawing/2014/main" val="3672074882"/>
                  </a:ext>
                </a:extLst>
              </a:tr>
              <a:tr h="370840">
                <a:tc>
                  <a:txBody>
                    <a:bodyPr/>
                    <a:lstStyle/>
                    <a:p>
                      <a:r>
                        <a:rPr lang="en-AU" sz="2700"/>
                        <a:t>Corrective Action</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700"/>
                        <a:t>C2.1.3   &amp;   C2.1.2.12</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1981458980"/>
                  </a:ext>
                </a:extLst>
              </a:tr>
              <a:tr h="370840">
                <a:tc>
                  <a:txBody>
                    <a:bodyPr/>
                    <a:lstStyle/>
                    <a:p>
                      <a:r>
                        <a:rPr lang="en-AU" sz="2700"/>
                        <a:t>Performance Improvement Process</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700"/>
                        <a:t>C2.1.9</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1490569308"/>
                  </a:ext>
                </a:extLst>
              </a:tr>
              <a:tr h="370840">
                <a:tc>
                  <a:txBody>
                    <a:bodyPr/>
                    <a:lstStyle/>
                    <a:p>
                      <a:r>
                        <a:rPr lang="en-AU" sz="2700"/>
                        <a:t>Reporting Obligations</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tc>
                  <a:txBody>
                    <a:bodyPr/>
                    <a:lstStyle/>
                    <a:p>
                      <a:pPr algn="ctr"/>
                      <a:r>
                        <a:rPr lang="en-AU" sz="2700"/>
                        <a:t>C2.1.5.3 (MA) &amp; C2.1.5.5</a:t>
                      </a:r>
                    </a:p>
                  </a:txBody>
                  <a:tcPr>
                    <a:lnL w="12700" cap="flat" cmpd="sng" algn="ctr">
                      <a:solidFill>
                        <a:srgbClr val="699667"/>
                      </a:solidFill>
                      <a:prstDash val="solid"/>
                      <a:round/>
                      <a:headEnd type="none" w="med" len="med"/>
                      <a:tailEnd type="none" w="med" len="med"/>
                    </a:lnL>
                    <a:lnR w="12700" cap="flat" cmpd="sng" algn="ctr">
                      <a:solidFill>
                        <a:srgbClr val="699667"/>
                      </a:solidFill>
                      <a:prstDash val="solid"/>
                      <a:round/>
                      <a:headEnd type="none" w="med" len="med"/>
                      <a:tailEnd type="none" w="med" len="med"/>
                    </a:lnR>
                    <a:lnT w="12700" cap="flat" cmpd="sng" algn="ctr">
                      <a:solidFill>
                        <a:srgbClr val="699667"/>
                      </a:solidFill>
                      <a:prstDash val="solid"/>
                      <a:round/>
                      <a:headEnd type="none" w="med" len="med"/>
                      <a:tailEnd type="none" w="med" len="med"/>
                    </a:lnT>
                    <a:lnB w="12700" cap="flat" cmpd="sng" algn="ctr">
                      <a:solidFill>
                        <a:srgbClr val="699667"/>
                      </a:solidFill>
                      <a:prstDash val="solid"/>
                      <a:round/>
                      <a:headEnd type="none" w="med" len="med"/>
                      <a:tailEnd type="none" w="med" len="med"/>
                    </a:lnB>
                  </a:tcPr>
                </a:tc>
                <a:extLst>
                  <a:ext uri="{0D108BD9-81ED-4DB2-BD59-A6C34878D82A}">
                    <a16:rowId xmlns:a16="http://schemas.microsoft.com/office/drawing/2014/main" val="94604236"/>
                  </a:ext>
                </a:extLst>
              </a:tr>
            </a:tbl>
          </a:graphicData>
        </a:graphic>
      </p:graphicFrame>
      <p:sp>
        <p:nvSpPr>
          <p:cNvPr id="3" name="Title 1">
            <a:extLst>
              <a:ext uri="{FF2B5EF4-FFF2-40B4-BE49-F238E27FC236}">
                <a16:creationId xmlns:a16="http://schemas.microsoft.com/office/drawing/2014/main" id="{5EC8B38C-6F7D-D2CA-F24F-BB0B4BDFED45}"/>
              </a:ext>
            </a:extLst>
          </p:cNvPr>
          <p:cNvSpPr txBox="1">
            <a:spLocks/>
          </p:cNvSpPr>
          <p:nvPr/>
        </p:nvSpPr>
        <p:spPr>
          <a:xfrm>
            <a:off x="316345" y="3222003"/>
            <a:ext cx="10515600" cy="553268"/>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AU" b="1">
                <a:latin typeface="Calibri" panose="020F0502020204030204" pitchFamily="34" charset="0"/>
                <a:ea typeface="Calibri" panose="020F0502020204030204" pitchFamily="34" charset="0"/>
                <a:cs typeface="Arial" panose="020B0604020202020204" pitchFamily="34" charset="0"/>
              </a:rPr>
              <a:t>Addressing Unacceptable Behaviours</a:t>
            </a:r>
            <a:endParaRPr lang="en-AU"/>
          </a:p>
        </p:txBody>
      </p:sp>
    </p:spTree>
    <p:extLst>
      <p:ext uri="{BB962C8B-B14F-4D97-AF65-F5344CB8AC3E}">
        <p14:creationId xmlns:p14="http://schemas.microsoft.com/office/powerpoint/2010/main" val="2802666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C1F1B-E8D7-7316-E53D-BE0F82B68AD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C358E87-81D8-D591-91EB-E325D94534CF}"/>
              </a:ext>
            </a:extLst>
          </p:cNvPr>
          <p:cNvSpPr txBox="1"/>
          <p:nvPr/>
        </p:nvSpPr>
        <p:spPr>
          <a:xfrm>
            <a:off x="693420" y="1775241"/>
            <a:ext cx="10805160" cy="2154436"/>
          </a:xfrm>
          <a:prstGeom prst="rect">
            <a:avLst/>
          </a:prstGeom>
          <a:noFill/>
        </p:spPr>
        <p:txBody>
          <a:bodyPr wrap="square" rtlCol="0">
            <a:spAutoFit/>
          </a:bodyPr>
          <a:lstStyle/>
          <a:p>
            <a:pPr algn="ctr"/>
            <a:r>
              <a:rPr lang="en-AU" sz="8000" b="1">
                <a:solidFill>
                  <a:srgbClr val="699667"/>
                </a:solidFill>
                <a:latin typeface="Adventures Unlimited Script" panose="00000500000000000000" pitchFamily="50" charset="0"/>
                <a:ea typeface="Calibri" panose="020F0502020204030204" pitchFamily="34" charset="0"/>
                <a:cs typeface="Times New Roman" panose="02020603050405020304" pitchFamily="18" charset="0"/>
              </a:rPr>
              <a:t>Ongoing</a:t>
            </a:r>
            <a:endParaRPr lang="en-AU" sz="8000" b="1">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endParaRPr>
          </a:p>
          <a:p>
            <a:pPr algn="ctr"/>
            <a:r>
              <a:rPr lang="en-AU" sz="5400" b="1">
                <a:solidFill>
                  <a:srgbClr val="2C5629"/>
                </a:solidFill>
                <a:effectLst/>
                <a:ea typeface="Calibri" panose="020F0502020204030204" pitchFamily="34" charset="0"/>
                <a:cs typeface="Times New Roman" panose="02020603050405020304" pitchFamily="18" charset="0"/>
              </a:rPr>
              <a:t>Volunteer Process</a:t>
            </a:r>
          </a:p>
        </p:txBody>
      </p:sp>
    </p:spTree>
    <p:extLst>
      <p:ext uri="{BB962C8B-B14F-4D97-AF65-F5344CB8AC3E}">
        <p14:creationId xmlns:p14="http://schemas.microsoft.com/office/powerpoint/2010/main" val="3955312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B3840-DADA-8858-6FD4-B1C2A390B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B3622-5003-9204-153C-C87CAD8DB40A}"/>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New Starter Check-In</a:t>
            </a:r>
            <a:endParaRPr lang="en-AU"/>
          </a:p>
        </p:txBody>
      </p:sp>
      <p:sp>
        <p:nvSpPr>
          <p:cNvPr id="7" name="Content Placeholder 2">
            <a:extLst>
              <a:ext uri="{FF2B5EF4-FFF2-40B4-BE49-F238E27FC236}">
                <a16:creationId xmlns:a16="http://schemas.microsoft.com/office/drawing/2014/main" id="{82F744DB-73FA-E3B1-718F-9EC185320280}"/>
              </a:ext>
            </a:extLst>
          </p:cNvPr>
          <p:cNvSpPr>
            <a:spLocks noGrp="1"/>
          </p:cNvSpPr>
          <p:nvPr>
            <p:ph idx="1"/>
          </p:nvPr>
        </p:nvSpPr>
        <p:spPr>
          <a:xfrm>
            <a:off x="1402915" y="1587660"/>
            <a:ext cx="10409129" cy="4351338"/>
          </a:xfrm>
        </p:spPr>
        <p:txBody>
          <a:bodyPr>
            <a:normAutofit/>
          </a:bodyPr>
          <a:lstStyle/>
          <a:p>
            <a:r>
              <a:rPr lang="en-AU"/>
              <a:t>Formal check-in 4-6 weeks after starting new role, noting responses to key questions (C2.1.2.8).</a:t>
            </a:r>
          </a:p>
          <a:p>
            <a:endParaRPr lang="en-AU"/>
          </a:p>
          <a:p>
            <a:r>
              <a:rPr lang="en-AU"/>
              <a:t>Conversation 4-6 weeks after starting new role. </a:t>
            </a:r>
          </a:p>
        </p:txBody>
      </p:sp>
      <p:pic>
        <p:nvPicPr>
          <p:cNvPr id="8" name="Graphic 7" descr="Checkmark with solid fill">
            <a:extLst>
              <a:ext uri="{FF2B5EF4-FFF2-40B4-BE49-F238E27FC236}">
                <a16:creationId xmlns:a16="http://schemas.microsoft.com/office/drawing/2014/main" id="{875FF535-57D5-82D1-2EA1-072DC9C585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3285762"/>
            <a:ext cx="646134" cy="646134"/>
          </a:xfrm>
          <a:prstGeom prst="rect">
            <a:avLst/>
          </a:prstGeom>
        </p:spPr>
      </p:pic>
      <p:pic>
        <p:nvPicPr>
          <p:cNvPr id="9" name="Graphic 8" descr="Checkmark with solid fill">
            <a:extLst>
              <a:ext uri="{FF2B5EF4-FFF2-40B4-BE49-F238E27FC236}">
                <a16:creationId xmlns:a16="http://schemas.microsoft.com/office/drawing/2014/main" id="{D75CABB6-E7EE-2F0F-4F13-0347D16857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10" name="Graphic 9" descr="Checkmark with solid fill">
            <a:extLst>
              <a:ext uri="{FF2B5EF4-FFF2-40B4-BE49-F238E27FC236}">
                <a16:creationId xmlns:a16="http://schemas.microsoft.com/office/drawing/2014/main" id="{5EF3B95D-58C2-FAAF-0FF2-DD0FC33F2B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spTree>
    <p:extLst>
      <p:ext uri="{BB962C8B-B14F-4D97-AF65-F5344CB8AC3E}">
        <p14:creationId xmlns:p14="http://schemas.microsoft.com/office/powerpoint/2010/main" val="4083616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B1C28-C6AD-57A1-14D8-6E5FF3002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67F1E-0CE6-5172-4710-4B01D036F093}"/>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Annual Wellbeing Check-in</a:t>
            </a:r>
            <a:endParaRPr lang="en-AU"/>
          </a:p>
        </p:txBody>
      </p:sp>
      <p:pic>
        <p:nvPicPr>
          <p:cNvPr id="10" name="Graphic 9" descr="Chat with solid fill">
            <a:extLst>
              <a:ext uri="{FF2B5EF4-FFF2-40B4-BE49-F238E27FC236}">
                <a16:creationId xmlns:a16="http://schemas.microsoft.com/office/drawing/2014/main" id="{A67BC690-41F8-BD46-8B4B-AEC5A3C60C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9290" y="1989763"/>
            <a:ext cx="1412276" cy="1412276"/>
          </a:xfrm>
          <a:prstGeom prst="rect">
            <a:avLst/>
          </a:prstGeom>
        </p:spPr>
      </p:pic>
      <p:pic>
        <p:nvPicPr>
          <p:cNvPr id="12" name="Graphic 11" descr="Care with solid fill">
            <a:extLst>
              <a:ext uri="{FF2B5EF4-FFF2-40B4-BE49-F238E27FC236}">
                <a16:creationId xmlns:a16="http://schemas.microsoft.com/office/drawing/2014/main" id="{F28F5AED-C9DA-364A-A303-84C7ED7496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9862" y="1989763"/>
            <a:ext cx="1412276" cy="1412276"/>
          </a:xfrm>
          <a:prstGeom prst="rect">
            <a:avLst/>
          </a:prstGeom>
        </p:spPr>
      </p:pic>
      <p:pic>
        <p:nvPicPr>
          <p:cNvPr id="14" name="Graphic 13" descr="Exponential Graph with solid fill">
            <a:extLst>
              <a:ext uri="{FF2B5EF4-FFF2-40B4-BE49-F238E27FC236}">
                <a16:creationId xmlns:a16="http://schemas.microsoft.com/office/drawing/2014/main" id="{72BC3A1C-0903-27BA-2732-F74043F1FF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10434" y="1962807"/>
            <a:ext cx="1412276" cy="1412276"/>
          </a:xfrm>
          <a:prstGeom prst="rect">
            <a:avLst/>
          </a:prstGeom>
        </p:spPr>
      </p:pic>
      <p:pic>
        <p:nvPicPr>
          <p:cNvPr id="20" name="Graphic 19" descr="Earth globe: Asia and Australia with solid fill">
            <a:extLst>
              <a:ext uri="{FF2B5EF4-FFF2-40B4-BE49-F238E27FC236}">
                <a16:creationId xmlns:a16="http://schemas.microsoft.com/office/drawing/2014/main" id="{1B30CC7D-D62B-67CA-00FD-46B103B5AE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39836" y="3949268"/>
            <a:ext cx="1412276" cy="1412276"/>
          </a:xfrm>
          <a:prstGeom prst="rect">
            <a:avLst/>
          </a:prstGeom>
        </p:spPr>
      </p:pic>
      <p:pic>
        <p:nvPicPr>
          <p:cNvPr id="24" name="Graphic 23" descr="Questions with solid fill">
            <a:extLst>
              <a:ext uri="{FF2B5EF4-FFF2-40B4-BE49-F238E27FC236}">
                <a16:creationId xmlns:a16="http://schemas.microsoft.com/office/drawing/2014/main" id="{D6FF50D5-0069-8145-A235-E1C9961658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19264" y="3949268"/>
            <a:ext cx="1412276" cy="1412276"/>
          </a:xfrm>
          <a:prstGeom prst="rect">
            <a:avLst/>
          </a:prstGeom>
        </p:spPr>
      </p:pic>
    </p:spTree>
    <p:extLst>
      <p:ext uri="{BB962C8B-B14F-4D97-AF65-F5344CB8AC3E}">
        <p14:creationId xmlns:p14="http://schemas.microsoft.com/office/powerpoint/2010/main" val="3894285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F93F0-0FF1-47BA-FFEC-E7EBDE682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0E5A2-5F49-0A66-EDDD-13C310E6E4EE}"/>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Annual Wellbeing Check-in</a:t>
            </a:r>
            <a:endParaRPr lang="en-AU"/>
          </a:p>
        </p:txBody>
      </p:sp>
      <p:sp>
        <p:nvSpPr>
          <p:cNvPr id="6" name="Content Placeholder 2">
            <a:extLst>
              <a:ext uri="{FF2B5EF4-FFF2-40B4-BE49-F238E27FC236}">
                <a16:creationId xmlns:a16="http://schemas.microsoft.com/office/drawing/2014/main" id="{DB2D5A51-85F1-C64E-4987-DACA3D649869}"/>
              </a:ext>
            </a:extLst>
          </p:cNvPr>
          <p:cNvSpPr>
            <a:spLocks noGrp="1"/>
          </p:cNvSpPr>
          <p:nvPr>
            <p:ph idx="1"/>
          </p:nvPr>
        </p:nvSpPr>
        <p:spPr>
          <a:xfrm>
            <a:off x="1402915" y="1587660"/>
            <a:ext cx="10409129" cy="4351338"/>
          </a:xfrm>
        </p:spPr>
        <p:txBody>
          <a:bodyPr>
            <a:normAutofit/>
          </a:bodyPr>
          <a:lstStyle/>
          <a:p>
            <a:r>
              <a:rPr lang="en-AU"/>
              <a:t>Formal (C2.1.2.9) or informal.</a:t>
            </a:r>
          </a:p>
          <a:p>
            <a:r>
              <a:rPr lang="en-AU"/>
              <a:t>Individual or group. </a:t>
            </a:r>
          </a:p>
          <a:p>
            <a:r>
              <a:rPr lang="en-AU"/>
              <a:t>Gain feedback about their experiences - positive and negative.</a:t>
            </a:r>
          </a:p>
          <a:p>
            <a:r>
              <a:rPr lang="en-AU"/>
              <a:t>Create a shared plan for the next 12 months.</a:t>
            </a:r>
          </a:p>
        </p:txBody>
      </p:sp>
      <p:pic>
        <p:nvPicPr>
          <p:cNvPr id="8" name="Graphic 7" descr="Checkmark with solid fill">
            <a:extLst>
              <a:ext uri="{FF2B5EF4-FFF2-40B4-BE49-F238E27FC236}">
                <a16:creationId xmlns:a16="http://schemas.microsoft.com/office/drawing/2014/main" id="{7F30DAAD-A679-0AA1-97BA-AD1E3D61D1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9" name="Graphic 8" descr="Checkmark with solid fill">
            <a:extLst>
              <a:ext uri="{FF2B5EF4-FFF2-40B4-BE49-F238E27FC236}">
                <a16:creationId xmlns:a16="http://schemas.microsoft.com/office/drawing/2014/main" id="{D5736B9B-7736-5C56-ADC8-3CADCEBD5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spTree>
    <p:extLst>
      <p:ext uri="{BB962C8B-B14F-4D97-AF65-F5344CB8AC3E}">
        <p14:creationId xmlns:p14="http://schemas.microsoft.com/office/powerpoint/2010/main" val="155228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25D2D8-5FB1-B812-8D06-F838DBF0D520}"/>
              </a:ext>
            </a:extLst>
          </p:cNvPr>
          <p:cNvSpPr>
            <a:spLocks noGrp="1"/>
          </p:cNvSpPr>
          <p:nvPr>
            <p:ph type="title"/>
          </p:nvPr>
        </p:nvSpPr>
        <p:spPr/>
        <p:txBody>
          <a:bodyPr>
            <a:normAutofit/>
          </a:bodyPr>
          <a:lstStyle/>
          <a:p>
            <a:r>
              <a:rPr lang="en-AU" b="1" dirty="0">
                <a:solidFill>
                  <a:srgbClr val="993525"/>
                </a:solidFill>
                <a:latin typeface="Calibri" panose="020F0502020204030204" pitchFamily="34" charset="0"/>
                <a:ea typeface="Calibri" panose="020F0502020204030204" pitchFamily="34" charset="0"/>
                <a:cs typeface="Arial" panose="020B0604020202020204" pitchFamily="34" charset="0"/>
              </a:rPr>
              <a:t>WARNING</a:t>
            </a:r>
            <a:endParaRPr lang="en-AU" dirty="0">
              <a:solidFill>
                <a:srgbClr val="993525"/>
              </a:solidFill>
            </a:endParaRPr>
          </a:p>
        </p:txBody>
      </p:sp>
      <p:sp>
        <p:nvSpPr>
          <p:cNvPr id="4" name="Content Placeholder 2">
            <a:extLst>
              <a:ext uri="{FF2B5EF4-FFF2-40B4-BE49-F238E27FC236}">
                <a16:creationId xmlns:a16="http://schemas.microsoft.com/office/drawing/2014/main" id="{4944B2A3-E21B-6C1C-5D71-61BA57A12127}"/>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AU"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Information may be unsettling, challenging, confronting or distressing. </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endParaRPr lang="en-AU"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AU"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It is important you are safe and seek support from someone you trust. </a:t>
            </a:r>
          </a:p>
        </p:txBody>
      </p:sp>
    </p:spTree>
    <p:extLst>
      <p:ext uri="{BB962C8B-B14F-4D97-AF65-F5344CB8AC3E}">
        <p14:creationId xmlns:p14="http://schemas.microsoft.com/office/powerpoint/2010/main" val="3736195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C4E41-B894-1B22-2FED-30E9D4520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5C7F1-655D-F939-007A-FB20B65C67D0}"/>
              </a:ext>
            </a:extLst>
          </p:cNvPr>
          <p:cNvSpPr>
            <a:spLocks noGrp="1"/>
          </p:cNvSpPr>
          <p:nvPr>
            <p:ph type="title"/>
          </p:nvPr>
        </p:nvSpPr>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Regular Recognition</a:t>
            </a:r>
            <a:endParaRPr lang="en-AU"/>
          </a:p>
        </p:txBody>
      </p:sp>
      <p:sp>
        <p:nvSpPr>
          <p:cNvPr id="6" name="Content Placeholder 2">
            <a:extLst>
              <a:ext uri="{FF2B5EF4-FFF2-40B4-BE49-F238E27FC236}">
                <a16:creationId xmlns:a16="http://schemas.microsoft.com/office/drawing/2014/main" id="{C5D554DA-CC20-4FFE-5272-2DF1B8410C94}"/>
              </a:ext>
            </a:extLst>
          </p:cNvPr>
          <p:cNvSpPr>
            <a:spLocks noGrp="1"/>
          </p:cNvSpPr>
          <p:nvPr>
            <p:ph idx="1"/>
          </p:nvPr>
        </p:nvSpPr>
        <p:spPr>
          <a:xfrm>
            <a:off x="1402915" y="1587660"/>
            <a:ext cx="10409129" cy="4351338"/>
          </a:xfrm>
        </p:spPr>
        <p:txBody>
          <a:bodyPr>
            <a:normAutofit/>
          </a:bodyPr>
          <a:lstStyle/>
          <a:p>
            <a:r>
              <a:rPr lang="en-AU"/>
              <a:t>Provide regular, authentic recognition and appreciation.</a:t>
            </a:r>
          </a:p>
        </p:txBody>
      </p:sp>
      <p:pic>
        <p:nvPicPr>
          <p:cNvPr id="8" name="Graphic 7" descr="Checkmark with solid fill">
            <a:extLst>
              <a:ext uri="{FF2B5EF4-FFF2-40B4-BE49-F238E27FC236}">
                <a16:creationId xmlns:a16="http://schemas.microsoft.com/office/drawing/2014/main" id="{3C06492C-6ADC-E89A-73DF-F03E2BF45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589569"/>
            <a:ext cx="646134" cy="646134"/>
          </a:xfrm>
          <a:prstGeom prst="rect">
            <a:avLst/>
          </a:prstGeom>
        </p:spPr>
      </p:pic>
      <p:pic>
        <p:nvPicPr>
          <p:cNvPr id="9" name="Graphic 8" descr="Checkmark with solid fill">
            <a:extLst>
              <a:ext uri="{FF2B5EF4-FFF2-40B4-BE49-F238E27FC236}">
                <a16:creationId xmlns:a16="http://schemas.microsoft.com/office/drawing/2014/main" id="{D1DEC83A-82EA-26D5-CFD9-74A96B8184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166" y="1816946"/>
            <a:ext cx="646134" cy="646134"/>
          </a:xfrm>
          <a:prstGeom prst="rect">
            <a:avLst/>
          </a:prstGeom>
        </p:spPr>
      </p:pic>
      <p:graphicFrame>
        <p:nvGraphicFramePr>
          <p:cNvPr id="3" name="Table 2">
            <a:extLst>
              <a:ext uri="{FF2B5EF4-FFF2-40B4-BE49-F238E27FC236}">
                <a16:creationId xmlns:a16="http://schemas.microsoft.com/office/drawing/2014/main" id="{40C3251E-56EB-D4CD-B863-5A7FAC25AED3}"/>
              </a:ext>
            </a:extLst>
          </p:cNvPr>
          <p:cNvGraphicFramePr>
            <a:graphicFrameLocks noGrp="1"/>
          </p:cNvGraphicFramePr>
          <p:nvPr>
            <p:extLst>
              <p:ext uri="{D42A27DB-BD31-4B8C-83A1-F6EECF244321}">
                <p14:modId xmlns:p14="http://schemas.microsoft.com/office/powerpoint/2010/main" val="3095358634"/>
              </p:ext>
            </p:extLst>
          </p:nvPr>
        </p:nvGraphicFramePr>
        <p:xfrm>
          <a:off x="1013965" y="2801137"/>
          <a:ext cx="10164070" cy="2242010"/>
        </p:xfrm>
        <a:graphic>
          <a:graphicData uri="http://schemas.openxmlformats.org/drawingml/2006/table">
            <a:tbl>
              <a:tblPr firstRow="1" bandRow="1">
                <a:tableStyleId>{5C22544A-7EE6-4342-B048-85BDC9FD1C3A}</a:tableStyleId>
              </a:tblPr>
              <a:tblGrid>
                <a:gridCol w="5082035">
                  <a:extLst>
                    <a:ext uri="{9D8B030D-6E8A-4147-A177-3AD203B41FA5}">
                      <a16:colId xmlns:a16="http://schemas.microsoft.com/office/drawing/2014/main" val="2342767399"/>
                    </a:ext>
                  </a:extLst>
                </a:gridCol>
                <a:gridCol w="5082035">
                  <a:extLst>
                    <a:ext uri="{9D8B030D-6E8A-4147-A177-3AD203B41FA5}">
                      <a16:colId xmlns:a16="http://schemas.microsoft.com/office/drawing/2014/main" val="454094971"/>
                    </a:ext>
                  </a:extLst>
                </a:gridCol>
              </a:tblGrid>
              <a:tr h="1121005">
                <a:tc>
                  <a:txBody>
                    <a:bodyPr/>
                    <a:lstStyle/>
                    <a:p>
                      <a:pPr algn="ctr"/>
                      <a:r>
                        <a:rPr lang="en-AU" sz="3200" b="0">
                          <a:solidFill>
                            <a:schemeClr val="tx1"/>
                          </a:solidFill>
                        </a:rPr>
                        <a:t>Before or after events</a:t>
                      </a:r>
                    </a:p>
                  </a:txBody>
                  <a:tcPr anchor="ctr">
                    <a:solidFill>
                      <a:srgbClr val="9DD29C"/>
                    </a:solidFill>
                  </a:tcPr>
                </a:tc>
                <a:tc>
                  <a:txBody>
                    <a:bodyPr/>
                    <a:lstStyle/>
                    <a:p>
                      <a:pPr algn="ctr"/>
                      <a:r>
                        <a:rPr lang="en-AU" sz="3200" b="0">
                          <a:solidFill>
                            <a:schemeClr val="tx1"/>
                          </a:solidFill>
                        </a:rPr>
                        <a:t>Identify specific, positive contributions</a:t>
                      </a:r>
                    </a:p>
                  </a:txBody>
                  <a:tcPr anchor="ctr">
                    <a:solidFill>
                      <a:srgbClr val="DFEFDD"/>
                    </a:solidFill>
                  </a:tcPr>
                </a:tc>
                <a:extLst>
                  <a:ext uri="{0D108BD9-81ED-4DB2-BD59-A6C34878D82A}">
                    <a16:rowId xmlns:a16="http://schemas.microsoft.com/office/drawing/2014/main" val="4001777169"/>
                  </a:ext>
                </a:extLst>
              </a:tr>
              <a:tr h="1121005">
                <a:tc>
                  <a:txBody>
                    <a:bodyPr/>
                    <a:lstStyle/>
                    <a:p>
                      <a:pPr algn="ctr"/>
                      <a:r>
                        <a:rPr lang="en-AU" sz="3200" b="0"/>
                        <a:t>Identify character traits</a:t>
                      </a:r>
                    </a:p>
                  </a:txBody>
                  <a:tcPr anchor="ctr">
                    <a:solidFill>
                      <a:srgbClr val="DFEFDD"/>
                    </a:solidFill>
                  </a:tcPr>
                </a:tc>
                <a:tc>
                  <a:txBody>
                    <a:bodyPr/>
                    <a:lstStyle/>
                    <a:p>
                      <a:pPr algn="ctr"/>
                      <a:r>
                        <a:rPr lang="en-AU" sz="3200" b="0">
                          <a:solidFill>
                            <a:schemeClr val="tx1"/>
                          </a:solidFill>
                        </a:rPr>
                        <a:t>Note or message of thanks</a:t>
                      </a:r>
                    </a:p>
                  </a:txBody>
                  <a:tcPr anchor="ctr">
                    <a:solidFill>
                      <a:srgbClr val="9DD29C"/>
                    </a:solidFill>
                  </a:tcPr>
                </a:tc>
                <a:extLst>
                  <a:ext uri="{0D108BD9-81ED-4DB2-BD59-A6C34878D82A}">
                    <a16:rowId xmlns:a16="http://schemas.microsoft.com/office/drawing/2014/main" val="4142136680"/>
                  </a:ext>
                </a:extLst>
              </a:tr>
            </a:tbl>
          </a:graphicData>
        </a:graphic>
      </p:graphicFrame>
      <p:sp>
        <p:nvSpPr>
          <p:cNvPr id="4" name="Title 1">
            <a:extLst>
              <a:ext uri="{FF2B5EF4-FFF2-40B4-BE49-F238E27FC236}">
                <a16:creationId xmlns:a16="http://schemas.microsoft.com/office/drawing/2014/main" id="{F656E07D-AA2E-ABCC-EBEF-60300AE4203D}"/>
              </a:ext>
            </a:extLst>
          </p:cNvPr>
          <p:cNvSpPr txBox="1">
            <a:spLocks/>
          </p:cNvSpPr>
          <p:nvPr/>
        </p:nvSpPr>
        <p:spPr>
          <a:xfrm>
            <a:off x="838200" y="4894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AU" sz="4400" b="1">
                <a:solidFill>
                  <a:srgbClr val="59984F"/>
                </a:solidFill>
                <a:latin typeface="Calibri" panose="020F0502020204030204" pitchFamily="34" charset="0"/>
                <a:ea typeface="Calibri" panose="020F0502020204030204" pitchFamily="34" charset="0"/>
                <a:cs typeface="Arial" panose="020B0604020202020204" pitchFamily="34" charset="0"/>
              </a:rPr>
              <a:t>Who is someone you could thank?</a:t>
            </a:r>
            <a:endParaRPr lang="en-AU" sz="4400">
              <a:solidFill>
                <a:srgbClr val="59984F"/>
              </a:solidFill>
            </a:endParaRPr>
          </a:p>
        </p:txBody>
      </p:sp>
    </p:spTree>
    <p:extLst>
      <p:ext uri="{BB962C8B-B14F-4D97-AF65-F5344CB8AC3E}">
        <p14:creationId xmlns:p14="http://schemas.microsoft.com/office/powerpoint/2010/main" val="3002317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D8FFB-007D-1CC8-2AF9-BA23C16212F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7378E01-0195-D5F2-E97C-029BD1798389}"/>
              </a:ext>
            </a:extLst>
          </p:cNvPr>
          <p:cNvSpPr txBox="1"/>
          <p:nvPr/>
        </p:nvSpPr>
        <p:spPr>
          <a:xfrm>
            <a:off x="693420" y="1775241"/>
            <a:ext cx="10805160" cy="2154436"/>
          </a:xfrm>
          <a:prstGeom prst="rect">
            <a:avLst/>
          </a:prstGeom>
          <a:noFill/>
        </p:spPr>
        <p:txBody>
          <a:bodyPr wrap="square" rtlCol="0">
            <a:spAutoFit/>
          </a:bodyPr>
          <a:lstStyle/>
          <a:p>
            <a:pPr algn="ctr"/>
            <a:r>
              <a:rPr lang="en-AU" sz="8000" b="1">
                <a:solidFill>
                  <a:srgbClr val="699667"/>
                </a:solidFill>
                <a:latin typeface="Adventures Unlimited Script" panose="00000500000000000000" pitchFamily="50" charset="0"/>
                <a:ea typeface="Calibri" panose="020F0502020204030204" pitchFamily="34" charset="0"/>
                <a:cs typeface="Times New Roman" panose="02020603050405020304" pitchFamily="18" charset="0"/>
              </a:rPr>
              <a:t>Addressing</a:t>
            </a:r>
            <a:endParaRPr lang="en-AU" sz="8000" b="1">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endParaRPr>
          </a:p>
          <a:p>
            <a:pPr algn="ctr"/>
            <a:r>
              <a:rPr lang="en-AU" sz="5400" b="1">
                <a:solidFill>
                  <a:srgbClr val="2C5629"/>
                </a:solidFill>
                <a:ea typeface="Calibri" panose="020F0502020204030204" pitchFamily="34" charset="0"/>
                <a:cs typeface="Times New Roman" panose="02020603050405020304" pitchFamily="18" charset="0"/>
              </a:rPr>
              <a:t>Unacceptable Behaviours</a:t>
            </a:r>
            <a:endParaRPr lang="en-AU" sz="5400" b="1">
              <a:solidFill>
                <a:srgbClr val="2C5629"/>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8405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D457-77D1-C35D-85FC-5CF2191B1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89C05-CC89-8B79-E106-4558697DFC66}"/>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Performance Improvement Process</a:t>
            </a:r>
            <a:endParaRPr lang="en-AU"/>
          </a:p>
        </p:txBody>
      </p:sp>
      <p:sp>
        <p:nvSpPr>
          <p:cNvPr id="5" name="Content Placeholder 2">
            <a:extLst>
              <a:ext uri="{FF2B5EF4-FFF2-40B4-BE49-F238E27FC236}">
                <a16:creationId xmlns:a16="http://schemas.microsoft.com/office/drawing/2014/main" id="{22B21C80-69AD-E7BF-AAEF-0279E6E92E04}"/>
              </a:ext>
            </a:extLst>
          </p:cNvPr>
          <p:cNvSpPr>
            <a:spLocks noGrp="1"/>
          </p:cNvSpPr>
          <p:nvPr>
            <p:ph idx="1"/>
          </p:nvPr>
        </p:nvSpPr>
        <p:spPr>
          <a:xfrm>
            <a:off x="1033671" y="1587660"/>
            <a:ext cx="10320129" cy="4351338"/>
          </a:xfrm>
        </p:spPr>
        <p:txBody>
          <a:bodyPr vert="horz" lIns="91440" tIns="45720" rIns="91440" bIns="45720" rtlCol="0" anchor="t">
            <a:normAutofit/>
          </a:bodyPr>
          <a:lstStyle/>
          <a:p>
            <a:pPr marL="0" indent="0">
              <a:buNone/>
            </a:pPr>
            <a:r>
              <a:rPr lang="en-AU"/>
              <a:t>Actions include (C2.1.9):</a:t>
            </a:r>
          </a:p>
          <a:p>
            <a:r>
              <a:rPr lang="en-AU"/>
              <a:t>Performance management discussions. </a:t>
            </a:r>
          </a:p>
          <a:p>
            <a:r>
              <a:rPr lang="en-AU"/>
              <a:t>Written warnings. </a:t>
            </a:r>
          </a:p>
          <a:p>
            <a:r>
              <a:rPr lang="en-AU"/>
              <a:t>Final warnings. </a:t>
            </a:r>
          </a:p>
          <a:p>
            <a:r>
              <a:rPr lang="en-AU"/>
              <a:t>Demotion or changes of duties. </a:t>
            </a:r>
          </a:p>
          <a:p>
            <a:r>
              <a:rPr lang="en-AU"/>
              <a:t>Suspension from duties. </a:t>
            </a:r>
          </a:p>
          <a:p>
            <a:pPr marL="0" indent="0">
              <a:buNone/>
            </a:pPr>
            <a:r>
              <a:rPr lang="en-AU"/>
              <a:t> </a:t>
            </a:r>
            <a:endParaRPr lang="en-AU">
              <a:ea typeface="Calibri"/>
              <a:cs typeface="Calibri"/>
            </a:endParaRPr>
          </a:p>
          <a:p>
            <a:endParaRPr lang="en-AU"/>
          </a:p>
        </p:txBody>
      </p:sp>
    </p:spTree>
    <p:extLst>
      <p:ext uri="{BB962C8B-B14F-4D97-AF65-F5344CB8AC3E}">
        <p14:creationId xmlns:p14="http://schemas.microsoft.com/office/powerpoint/2010/main" val="1247317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6B-E85D-03DF-913C-30532C171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0C349-28A4-A9CD-6AF2-1DF39C827D7E}"/>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Performance Improvement Process</a:t>
            </a:r>
            <a:endParaRPr lang="en-AU"/>
          </a:p>
        </p:txBody>
      </p:sp>
      <p:graphicFrame>
        <p:nvGraphicFramePr>
          <p:cNvPr id="6" name="Table 5">
            <a:extLst>
              <a:ext uri="{FF2B5EF4-FFF2-40B4-BE49-F238E27FC236}">
                <a16:creationId xmlns:a16="http://schemas.microsoft.com/office/drawing/2014/main" id="{EDD18761-AC93-B0B0-511A-26302218EDCD}"/>
              </a:ext>
            </a:extLst>
          </p:cNvPr>
          <p:cNvGraphicFramePr>
            <a:graphicFrameLocks noGrp="1"/>
          </p:cNvGraphicFramePr>
          <p:nvPr>
            <p:extLst>
              <p:ext uri="{D42A27DB-BD31-4B8C-83A1-F6EECF244321}">
                <p14:modId xmlns:p14="http://schemas.microsoft.com/office/powerpoint/2010/main" val="3246427947"/>
              </p:ext>
            </p:extLst>
          </p:nvPr>
        </p:nvGraphicFramePr>
        <p:xfrm>
          <a:off x="694873" y="1828800"/>
          <a:ext cx="10802254" cy="3607496"/>
        </p:xfrm>
        <a:graphic>
          <a:graphicData uri="http://schemas.openxmlformats.org/drawingml/2006/table">
            <a:tbl>
              <a:tblPr firstRow="1" bandRow="1">
                <a:tableStyleId>{5C22544A-7EE6-4342-B048-85BDC9FD1C3A}</a:tableStyleId>
              </a:tblPr>
              <a:tblGrid>
                <a:gridCol w="5401127">
                  <a:extLst>
                    <a:ext uri="{9D8B030D-6E8A-4147-A177-3AD203B41FA5}">
                      <a16:colId xmlns:a16="http://schemas.microsoft.com/office/drawing/2014/main" val="2342767399"/>
                    </a:ext>
                  </a:extLst>
                </a:gridCol>
                <a:gridCol w="5401127">
                  <a:extLst>
                    <a:ext uri="{9D8B030D-6E8A-4147-A177-3AD203B41FA5}">
                      <a16:colId xmlns:a16="http://schemas.microsoft.com/office/drawing/2014/main" val="454094971"/>
                    </a:ext>
                  </a:extLst>
                </a:gridCol>
              </a:tblGrid>
              <a:tr h="1803748">
                <a:tc>
                  <a:txBody>
                    <a:bodyPr/>
                    <a:lstStyle/>
                    <a:p>
                      <a:pPr algn="ctr"/>
                      <a:r>
                        <a:rPr lang="en-AU" sz="3600" b="0" dirty="0">
                          <a:solidFill>
                            <a:schemeClr val="tx1"/>
                          </a:solidFill>
                        </a:rPr>
                        <a:t>Crucial steps not missed </a:t>
                      </a:r>
                    </a:p>
                  </a:txBody>
                  <a:tcPr anchor="ctr">
                    <a:solidFill>
                      <a:srgbClr val="9DD29C"/>
                    </a:solidFill>
                  </a:tcPr>
                </a:tc>
                <a:tc>
                  <a:txBody>
                    <a:bodyPr/>
                    <a:lstStyle/>
                    <a:p>
                      <a:pPr algn="ctr"/>
                      <a:r>
                        <a:rPr lang="en-AU" sz="3600" b="0" dirty="0">
                          <a:solidFill>
                            <a:schemeClr val="tx1"/>
                          </a:solidFill>
                        </a:rPr>
                        <a:t>Appropriate evidence gathered</a:t>
                      </a:r>
                    </a:p>
                  </a:txBody>
                  <a:tcPr anchor="ctr">
                    <a:solidFill>
                      <a:srgbClr val="DFEFDD"/>
                    </a:solidFill>
                  </a:tcPr>
                </a:tc>
                <a:extLst>
                  <a:ext uri="{0D108BD9-81ED-4DB2-BD59-A6C34878D82A}">
                    <a16:rowId xmlns:a16="http://schemas.microsoft.com/office/drawing/2014/main" val="4001777169"/>
                  </a:ext>
                </a:extLst>
              </a:tr>
              <a:tr h="1803748">
                <a:tc>
                  <a:txBody>
                    <a:bodyPr/>
                    <a:lstStyle/>
                    <a:p>
                      <a:pPr algn="ctr"/>
                      <a:r>
                        <a:rPr lang="en-AU" sz="3600" b="0" dirty="0"/>
                        <a:t>Offer principles of natural justice and procedural fairness</a:t>
                      </a:r>
                    </a:p>
                  </a:txBody>
                  <a:tcPr anchor="ctr">
                    <a:solidFill>
                      <a:srgbClr val="DFEFDD"/>
                    </a:solidFill>
                  </a:tcPr>
                </a:tc>
                <a:tc>
                  <a:txBody>
                    <a:bodyPr/>
                    <a:lstStyle/>
                    <a:p>
                      <a:pPr algn="ctr"/>
                      <a:r>
                        <a:rPr lang="en-AU" sz="3600" b="0" dirty="0">
                          <a:solidFill>
                            <a:schemeClr val="tx1"/>
                          </a:solidFill>
                        </a:rPr>
                        <a:t>Avoid breaches of standards or expectations</a:t>
                      </a:r>
                    </a:p>
                  </a:txBody>
                  <a:tcPr anchor="ctr">
                    <a:solidFill>
                      <a:srgbClr val="9DD29C"/>
                    </a:solidFill>
                  </a:tcPr>
                </a:tc>
                <a:extLst>
                  <a:ext uri="{0D108BD9-81ED-4DB2-BD59-A6C34878D82A}">
                    <a16:rowId xmlns:a16="http://schemas.microsoft.com/office/drawing/2014/main" val="4142136680"/>
                  </a:ext>
                </a:extLst>
              </a:tr>
            </a:tbl>
          </a:graphicData>
        </a:graphic>
      </p:graphicFrame>
    </p:spTree>
    <p:extLst>
      <p:ext uri="{BB962C8B-B14F-4D97-AF65-F5344CB8AC3E}">
        <p14:creationId xmlns:p14="http://schemas.microsoft.com/office/powerpoint/2010/main" val="3065468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4E608-FADC-EAE3-58B6-EF4620D05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864C0-BC0D-AF0E-023B-382798DC79CB}"/>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Reporting Obligations</a:t>
            </a:r>
            <a:endParaRPr lang="en-AU"/>
          </a:p>
        </p:txBody>
      </p:sp>
      <p:sp>
        <p:nvSpPr>
          <p:cNvPr id="6" name="Content Placeholder 2">
            <a:extLst>
              <a:ext uri="{FF2B5EF4-FFF2-40B4-BE49-F238E27FC236}">
                <a16:creationId xmlns:a16="http://schemas.microsoft.com/office/drawing/2014/main" id="{B3BAD92D-F58D-37E1-0426-AA589B29FA24}"/>
              </a:ext>
            </a:extLst>
          </p:cNvPr>
          <p:cNvSpPr txBox="1">
            <a:spLocks/>
          </p:cNvSpPr>
          <p:nvPr/>
        </p:nvSpPr>
        <p:spPr>
          <a:xfrm>
            <a:off x="408662" y="1537555"/>
            <a:ext cx="11403382" cy="5108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Report abuse, harm or neglect (or suspicions) (C2.1.5.5).</a:t>
            </a:r>
          </a:p>
          <a:p>
            <a:r>
              <a:rPr lang="en-AU"/>
              <a:t>Internal and external reporting may occur simultaneously. </a:t>
            </a:r>
            <a:br>
              <a:rPr lang="en-AU"/>
            </a:br>
            <a:r>
              <a:rPr lang="en-AU"/>
              <a:t>     </a:t>
            </a:r>
            <a:r>
              <a:rPr lang="en-AU" sz="2900"/>
              <a:t>(Internal investigations may be delayed until permitted by police)</a:t>
            </a:r>
          </a:p>
          <a:p>
            <a:r>
              <a:rPr lang="en-AU"/>
              <a:t>Follow Mandatory Reporting processes.</a:t>
            </a:r>
            <a:br>
              <a:rPr lang="en-AU"/>
            </a:br>
            <a:r>
              <a:rPr lang="en-AU"/>
              <a:t>     </a:t>
            </a:r>
            <a:r>
              <a:rPr lang="en-AU" sz="2900"/>
              <a:t>Ministry Agents (C2.1.5.3) | Lay (C2.1.2.12)</a:t>
            </a:r>
          </a:p>
          <a:p>
            <a:pPr marL="0" indent="0">
              <a:buNone/>
            </a:pPr>
            <a:endParaRPr lang="en-AU" sz="1000"/>
          </a:p>
          <a:p>
            <a:pPr marL="0" indent="0" algn="ctr">
              <a:buNone/>
            </a:pPr>
            <a:r>
              <a:rPr lang="en-AU" b="1">
                <a:solidFill>
                  <a:srgbClr val="993525"/>
                </a:solidFill>
              </a:rPr>
              <a:t>Failing to report a reasonable suspicion of harm is a breach of the Safe Church policy and violation of the SOPC.</a:t>
            </a:r>
          </a:p>
          <a:p>
            <a:pPr lvl="1"/>
            <a:endParaRPr lang="en-AU"/>
          </a:p>
          <a:p>
            <a:endParaRPr lang="en-AU"/>
          </a:p>
        </p:txBody>
      </p:sp>
    </p:spTree>
    <p:extLst>
      <p:ext uri="{BB962C8B-B14F-4D97-AF65-F5344CB8AC3E}">
        <p14:creationId xmlns:p14="http://schemas.microsoft.com/office/powerpoint/2010/main" val="3880380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B6680-6A5E-3CE9-7084-70BFA07E357B}"/>
              </a:ext>
            </a:extLst>
          </p:cNvPr>
          <p:cNvPicPr>
            <a:picLocks noChangeAspect="1"/>
          </p:cNvPicPr>
          <p:nvPr/>
        </p:nvPicPr>
        <p:blipFill>
          <a:blip r:embed="rId3"/>
          <a:srcRect l="2036" t="1606" r="2321" b="26667"/>
          <a:stretch/>
        </p:blipFill>
        <p:spPr>
          <a:xfrm>
            <a:off x="423126" y="462988"/>
            <a:ext cx="6591132" cy="5108937"/>
          </a:xfrm>
          <a:prstGeom prst="rect">
            <a:avLst/>
          </a:prstGeom>
        </p:spPr>
      </p:pic>
      <p:pic>
        <p:nvPicPr>
          <p:cNvPr id="7" name="Picture 6">
            <a:extLst>
              <a:ext uri="{FF2B5EF4-FFF2-40B4-BE49-F238E27FC236}">
                <a16:creationId xmlns:a16="http://schemas.microsoft.com/office/drawing/2014/main" id="{A6B656CC-DCD2-5228-F679-30D0F9CFF1BE}"/>
              </a:ext>
            </a:extLst>
          </p:cNvPr>
          <p:cNvPicPr>
            <a:picLocks noChangeAspect="1"/>
          </p:cNvPicPr>
          <p:nvPr/>
        </p:nvPicPr>
        <p:blipFill>
          <a:blip r:embed="rId3"/>
          <a:srcRect l="51857" t="65921" r="6674" b="3255"/>
          <a:stretch/>
        </p:blipFill>
        <p:spPr>
          <a:xfrm>
            <a:off x="7448500" y="2309024"/>
            <a:ext cx="4247240" cy="3262901"/>
          </a:xfrm>
          <a:prstGeom prst="rect">
            <a:avLst/>
          </a:prstGeom>
        </p:spPr>
      </p:pic>
      <p:sp>
        <p:nvSpPr>
          <p:cNvPr id="10" name="Rectangle 9">
            <a:extLst>
              <a:ext uri="{FF2B5EF4-FFF2-40B4-BE49-F238E27FC236}">
                <a16:creationId xmlns:a16="http://schemas.microsoft.com/office/drawing/2014/main" id="{772A6CFA-9A19-29DC-B79B-7D9C4471FAC4}"/>
              </a:ext>
            </a:extLst>
          </p:cNvPr>
          <p:cNvSpPr/>
          <p:nvPr/>
        </p:nvSpPr>
        <p:spPr>
          <a:xfrm>
            <a:off x="4007593" y="5134478"/>
            <a:ext cx="2596632" cy="437447"/>
          </a:xfrm>
          <a:prstGeom prst="rect">
            <a:avLst/>
          </a:prstGeom>
          <a:solidFill>
            <a:srgbClr val="5A9A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qr code with black dots&#10;&#10;Description automatically generated">
            <a:extLst>
              <a:ext uri="{FF2B5EF4-FFF2-40B4-BE49-F238E27FC236}">
                <a16:creationId xmlns:a16="http://schemas.microsoft.com/office/drawing/2014/main" id="{31705355-88DC-7A43-FDF1-D57F1C46F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7772" y="553035"/>
            <a:ext cx="1631652" cy="1631652"/>
          </a:xfrm>
          <a:prstGeom prst="rect">
            <a:avLst/>
          </a:prstGeom>
        </p:spPr>
      </p:pic>
      <p:sp>
        <p:nvSpPr>
          <p:cNvPr id="12" name="Title 1">
            <a:extLst>
              <a:ext uri="{FF2B5EF4-FFF2-40B4-BE49-F238E27FC236}">
                <a16:creationId xmlns:a16="http://schemas.microsoft.com/office/drawing/2014/main" id="{603353D4-EA27-9206-CC27-CE0F7114692B}"/>
              </a:ext>
            </a:extLst>
          </p:cNvPr>
          <p:cNvSpPr>
            <a:spLocks noGrp="1"/>
          </p:cNvSpPr>
          <p:nvPr>
            <p:ph type="title"/>
          </p:nvPr>
        </p:nvSpPr>
        <p:spPr>
          <a:xfrm>
            <a:off x="7479611" y="678114"/>
            <a:ext cx="2787135" cy="1376726"/>
          </a:xfrm>
        </p:spPr>
        <p:txBody>
          <a:bodyPr>
            <a:noAutofit/>
          </a:bodyPr>
          <a:lstStyle/>
          <a:p>
            <a:r>
              <a:rPr lang="en-AU" sz="3200" b="1">
                <a:latin typeface="Calibri" panose="020F0502020204030204" pitchFamily="34" charset="0"/>
                <a:ea typeface="Calibri" panose="020F0502020204030204" pitchFamily="34" charset="0"/>
                <a:cs typeface="Arial" panose="020B0604020202020204" pitchFamily="34" charset="0"/>
              </a:rPr>
              <a:t>Scan to report a concern or incident of:</a:t>
            </a:r>
            <a:endParaRPr lang="en-AU" sz="3200"/>
          </a:p>
        </p:txBody>
      </p:sp>
    </p:spTree>
    <p:extLst>
      <p:ext uri="{BB962C8B-B14F-4D97-AF65-F5344CB8AC3E}">
        <p14:creationId xmlns:p14="http://schemas.microsoft.com/office/powerpoint/2010/main" val="409259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08517-4E08-5DE7-3134-DFD0D979C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84BB0-615D-15C7-3D09-DD74C887DA1B}"/>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Pause &amp; Reflect</a:t>
            </a:r>
            <a:endParaRPr lang="en-AU"/>
          </a:p>
        </p:txBody>
      </p:sp>
      <p:sp>
        <p:nvSpPr>
          <p:cNvPr id="3" name="Content Placeholder 2">
            <a:extLst>
              <a:ext uri="{FF2B5EF4-FFF2-40B4-BE49-F238E27FC236}">
                <a16:creationId xmlns:a16="http://schemas.microsoft.com/office/drawing/2014/main" id="{5231B256-145B-4561-37B4-9BBD3746131A}"/>
              </a:ext>
            </a:extLst>
          </p:cNvPr>
          <p:cNvSpPr>
            <a:spLocks noGrp="1"/>
          </p:cNvSpPr>
          <p:nvPr>
            <p:ph idx="1"/>
          </p:nvPr>
        </p:nvSpPr>
        <p:spPr>
          <a:xfrm>
            <a:off x="838200" y="1722593"/>
            <a:ext cx="10515600" cy="4351338"/>
          </a:xfrm>
        </p:spPr>
        <p:txBody>
          <a:bodyPr>
            <a:normAutofit/>
          </a:bodyPr>
          <a:lstStyle/>
          <a:p>
            <a:pPr marL="0" indent="0" algn="ctr">
              <a:spcBef>
                <a:spcPts val="300"/>
              </a:spcBef>
              <a:spcAft>
                <a:spcPts val="300"/>
              </a:spcAft>
              <a:buNone/>
            </a:pPr>
            <a:r>
              <a:rPr lang="en-AU">
                <a:effectLst/>
                <a:latin typeface="Calibri" panose="020F0502020204030204" pitchFamily="34" charset="0"/>
                <a:ea typeface="Calibri" panose="020F0502020204030204" pitchFamily="34" charset="0"/>
                <a:cs typeface="Arial" panose="020B0604020202020204" pitchFamily="34" charset="0"/>
              </a:rPr>
              <a:t>For potential criminal offences, “</a:t>
            </a:r>
            <a:r>
              <a:rPr lang="en-AU" i="1">
                <a:solidFill>
                  <a:srgbClr val="993525"/>
                </a:solidFill>
                <a:effectLst/>
                <a:latin typeface="Calibri" panose="020F0502020204030204" pitchFamily="34" charset="0"/>
                <a:ea typeface="Calibri" panose="020F0502020204030204" pitchFamily="34" charset="0"/>
                <a:cs typeface="Arial" panose="020B0604020202020204" pitchFamily="34" charset="0"/>
              </a:rPr>
              <a:t>internal investigations and processes should not commence until police have advised that those processes may begin or continue</a:t>
            </a:r>
            <a:r>
              <a:rPr lang="en-AU">
                <a:effectLst/>
                <a:latin typeface="Calibri" panose="020F0502020204030204" pitchFamily="34" charset="0"/>
                <a:ea typeface="Calibri" panose="020F0502020204030204" pitchFamily="34" charset="0"/>
                <a:cs typeface="Arial" panose="020B0604020202020204" pitchFamily="34" charset="0"/>
              </a:rPr>
              <a:t>”. </a:t>
            </a:r>
          </a:p>
          <a:p>
            <a:pPr marL="0" indent="0">
              <a:spcBef>
                <a:spcPts val="300"/>
              </a:spcBef>
              <a:spcAft>
                <a:spcPts val="300"/>
              </a:spcAft>
              <a:buNone/>
            </a:pPr>
            <a:endParaRPr lang="en-AU">
              <a:latin typeface="Calibri" panose="020F0502020204030204" pitchFamily="34" charset="0"/>
              <a:ea typeface="Calibri" panose="020F0502020204030204" pitchFamily="34" charset="0"/>
              <a:cs typeface="Arial" panose="020B0604020202020204" pitchFamily="34" charset="0"/>
            </a:endParaRPr>
          </a:p>
          <a:p>
            <a:pPr marL="0" indent="0" algn="ctr">
              <a:spcBef>
                <a:spcPts val="300"/>
              </a:spcBef>
              <a:spcAft>
                <a:spcPts val="300"/>
              </a:spcAft>
              <a:buNone/>
            </a:pPr>
            <a:r>
              <a:rPr lang="en-AU">
                <a:effectLst/>
                <a:latin typeface="Calibri" panose="020F0502020204030204" pitchFamily="34" charset="0"/>
                <a:ea typeface="Calibri" panose="020F0502020204030204" pitchFamily="34" charset="0"/>
                <a:cs typeface="Arial" panose="020B0604020202020204" pitchFamily="34" charset="0"/>
              </a:rPr>
              <a:t>Why is it important to wait for the </a:t>
            </a:r>
            <a:r>
              <a:rPr lang="en-AU" b="1">
                <a:effectLst/>
                <a:latin typeface="Calibri" panose="020F0502020204030204" pitchFamily="34" charset="0"/>
                <a:ea typeface="Calibri" panose="020F0502020204030204" pitchFamily="34" charset="0"/>
                <a:cs typeface="Arial" panose="020B0604020202020204" pitchFamily="34" charset="0"/>
              </a:rPr>
              <a:t>approval from police </a:t>
            </a:r>
            <a:r>
              <a:rPr lang="en-AU">
                <a:effectLst/>
                <a:latin typeface="Calibri" panose="020F0502020204030204" pitchFamily="34" charset="0"/>
                <a:ea typeface="Calibri" panose="020F0502020204030204" pitchFamily="34" charset="0"/>
                <a:cs typeface="Arial" panose="020B0604020202020204" pitchFamily="34" charset="0"/>
              </a:rPr>
              <a:t>before undertaking the </a:t>
            </a:r>
            <a:r>
              <a:rPr lang="en-AU" b="1">
                <a:effectLst/>
                <a:latin typeface="Calibri" panose="020F0502020204030204" pitchFamily="34" charset="0"/>
                <a:ea typeface="Calibri" panose="020F0502020204030204" pitchFamily="34" charset="0"/>
                <a:cs typeface="Arial" panose="020B0604020202020204" pitchFamily="34" charset="0"/>
              </a:rPr>
              <a:t>internal investigations and processes</a:t>
            </a:r>
            <a:r>
              <a:rPr lang="en-AU">
                <a:effectLst/>
                <a:latin typeface="Calibri" panose="020F0502020204030204" pitchFamily="34" charset="0"/>
                <a:ea typeface="Calibri" panose="020F0502020204030204" pitchFamily="34" charset="0"/>
                <a:cs typeface="Arial" panose="020B0604020202020204" pitchFamily="34" charset="0"/>
              </a:rPr>
              <a:t>?</a:t>
            </a:r>
          </a:p>
          <a:p>
            <a:endParaRPr lang="en-AU"/>
          </a:p>
        </p:txBody>
      </p:sp>
      <p:pic>
        <p:nvPicPr>
          <p:cNvPr id="5" name="Picture 4" descr="A red speech bubble on a white background&#10;&#10;AI-generated content may be incorrect.">
            <a:extLst>
              <a:ext uri="{FF2B5EF4-FFF2-40B4-BE49-F238E27FC236}">
                <a16:creationId xmlns:a16="http://schemas.microsoft.com/office/drawing/2014/main" id="{307968DB-DE86-5841-8764-E3839277E96E}"/>
              </a:ext>
            </a:extLst>
          </p:cNvPr>
          <p:cNvPicPr>
            <a:picLocks noChangeAspect="1"/>
          </p:cNvPicPr>
          <p:nvPr/>
        </p:nvPicPr>
        <p:blipFill>
          <a:blip r:embed="rId3">
            <a:extLst>
              <a:ext uri="{28A0092B-C50C-407E-A947-70E740481C1C}">
                <a14:useLocalDpi xmlns:a14="http://schemas.microsoft.com/office/drawing/2010/main" val="0"/>
              </a:ext>
            </a:extLst>
          </a:blip>
          <a:srcRect l="28895" t="11433" r="14272" b="52456"/>
          <a:stretch/>
        </p:blipFill>
        <p:spPr>
          <a:xfrm>
            <a:off x="9976132" y="168951"/>
            <a:ext cx="1985147" cy="1553642"/>
          </a:xfrm>
          <a:prstGeom prst="rect">
            <a:avLst/>
          </a:prstGeom>
        </p:spPr>
      </p:pic>
    </p:spTree>
    <p:extLst>
      <p:ext uri="{BB962C8B-B14F-4D97-AF65-F5344CB8AC3E}">
        <p14:creationId xmlns:p14="http://schemas.microsoft.com/office/powerpoint/2010/main" val="3490722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D5A47-0C53-102F-666B-8A82D6769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4123E-1CD0-0183-E33E-DA6FDB012EB3}"/>
              </a:ext>
            </a:extLst>
          </p:cNvPr>
          <p:cNvSpPr>
            <a:spLocks noGrp="1"/>
          </p:cNvSpPr>
          <p:nvPr>
            <p:ph type="title"/>
          </p:nvPr>
        </p:nvSpPr>
        <p:spPr>
          <a:xfrm>
            <a:off x="838200" y="262097"/>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Corrective Action</a:t>
            </a:r>
            <a:endParaRPr lang="en-AU"/>
          </a:p>
        </p:txBody>
      </p:sp>
      <p:sp>
        <p:nvSpPr>
          <p:cNvPr id="6" name="Content Placeholder 2">
            <a:extLst>
              <a:ext uri="{FF2B5EF4-FFF2-40B4-BE49-F238E27FC236}">
                <a16:creationId xmlns:a16="http://schemas.microsoft.com/office/drawing/2014/main" id="{97EBB35A-D61E-F700-B296-688566D3D9F8}"/>
              </a:ext>
            </a:extLst>
          </p:cNvPr>
          <p:cNvSpPr>
            <a:spLocks noGrp="1"/>
          </p:cNvSpPr>
          <p:nvPr>
            <p:ph idx="1"/>
          </p:nvPr>
        </p:nvSpPr>
        <p:spPr>
          <a:xfrm>
            <a:off x="1033671" y="1587660"/>
            <a:ext cx="10320129" cy="4351338"/>
          </a:xfrm>
        </p:spPr>
        <p:txBody>
          <a:bodyPr>
            <a:normAutofit/>
          </a:bodyPr>
          <a:lstStyle/>
          <a:p>
            <a:r>
              <a:rPr lang="en-AU" dirty="0"/>
              <a:t>Address issues promptly. </a:t>
            </a:r>
          </a:p>
          <a:p>
            <a:pPr marL="0" indent="0">
              <a:buNone/>
            </a:pPr>
            <a:r>
              <a:rPr lang="en-AU" dirty="0"/>
              <a:t>     </a:t>
            </a:r>
            <a:r>
              <a:rPr lang="en-AU" i="1" dirty="0">
                <a:solidFill>
                  <a:srgbClr val="993525"/>
                </a:solidFill>
              </a:rPr>
              <a:t>Responding to Complaints and Concerns</a:t>
            </a:r>
            <a:r>
              <a:rPr lang="en-AU" dirty="0"/>
              <a:t> (C2.1.3)</a:t>
            </a:r>
          </a:p>
          <a:p>
            <a:endParaRPr lang="en-AU" dirty="0"/>
          </a:p>
          <a:p>
            <a:endParaRPr lang="en-AU" dirty="0"/>
          </a:p>
          <a:p>
            <a:pPr marL="0" indent="0">
              <a:buNone/>
            </a:pPr>
            <a:endParaRPr lang="en-AU" sz="2800" dirty="0"/>
          </a:p>
          <a:p>
            <a:r>
              <a:rPr lang="en-AU" dirty="0"/>
              <a:t>Evaluate relevant information. </a:t>
            </a:r>
          </a:p>
          <a:p>
            <a:r>
              <a:rPr lang="en-AU" dirty="0"/>
              <a:t>Enact on or report concerns (C2.1.2.12)</a:t>
            </a:r>
          </a:p>
          <a:p>
            <a:endParaRPr lang="en-AU" dirty="0"/>
          </a:p>
        </p:txBody>
      </p:sp>
      <p:graphicFrame>
        <p:nvGraphicFramePr>
          <p:cNvPr id="3" name="Table 2">
            <a:extLst>
              <a:ext uri="{FF2B5EF4-FFF2-40B4-BE49-F238E27FC236}">
                <a16:creationId xmlns:a16="http://schemas.microsoft.com/office/drawing/2014/main" id="{9A75A0DB-9A2B-8CA1-3562-E8D5E2720744}"/>
              </a:ext>
            </a:extLst>
          </p:cNvPr>
          <p:cNvGraphicFramePr>
            <a:graphicFrameLocks noGrp="1"/>
          </p:cNvGraphicFramePr>
          <p:nvPr>
            <p:extLst>
              <p:ext uri="{D42A27DB-BD31-4B8C-83A1-F6EECF244321}">
                <p14:modId xmlns:p14="http://schemas.microsoft.com/office/powerpoint/2010/main" val="3403035975"/>
              </p:ext>
            </p:extLst>
          </p:nvPr>
        </p:nvGraphicFramePr>
        <p:xfrm>
          <a:off x="195634" y="2971588"/>
          <a:ext cx="11800731" cy="1325563"/>
        </p:xfrm>
        <a:graphic>
          <a:graphicData uri="http://schemas.openxmlformats.org/drawingml/2006/table">
            <a:tbl>
              <a:tblPr firstRow="1" bandRow="1">
                <a:tableStyleId>{5C22544A-7EE6-4342-B048-85BDC9FD1C3A}</a:tableStyleId>
              </a:tblPr>
              <a:tblGrid>
                <a:gridCol w="3933577">
                  <a:extLst>
                    <a:ext uri="{9D8B030D-6E8A-4147-A177-3AD203B41FA5}">
                      <a16:colId xmlns:a16="http://schemas.microsoft.com/office/drawing/2014/main" val="417371203"/>
                    </a:ext>
                  </a:extLst>
                </a:gridCol>
                <a:gridCol w="3933577">
                  <a:extLst>
                    <a:ext uri="{9D8B030D-6E8A-4147-A177-3AD203B41FA5}">
                      <a16:colId xmlns:a16="http://schemas.microsoft.com/office/drawing/2014/main" val="588246994"/>
                    </a:ext>
                  </a:extLst>
                </a:gridCol>
                <a:gridCol w="3933577">
                  <a:extLst>
                    <a:ext uri="{9D8B030D-6E8A-4147-A177-3AD203B41FA5}">
                      <a16:colId xmlns:a16="http://schemas.microsoft.com/office/drawing/2014/main" val="2627249833"/>
                    </a:ext>
                  </a:extLst>
                </a:gridCol>
              </a:tblGrid>
              <a:tr h="1325563">
                <a:tc>
                  <a:txBody>
                    <a:bodyPr/>
                    <a:lstStyle/>
                    <a:p>
                      <a:pPr algn="ctr"/>
                      <a:r>
                        <a:rPr lang="en-AU" sz="3200" b="0">
                          <a:solidFill>
                            <a:sysClr val="windowText" lastClr="000000"/>
                          </a:solidFill>
                        </a:rPr>
                        <a:t>Responding to boundary violations</a:t>
                      </a:r>
                    </a:p>
                  </a:txBody>
                  <a:tcPr anchor="ctr">
                    <a:solidFill>
                      <a:srgbClr val="E1A49E"/>
                    </a:solidFill>
                  </a:tcPr>
                </a:tc>
                <a:tc>
                  <a:txBody>
                    <a:bodyPr/>
                    <a:lstStyle/>
                    <a:p>
                      <a:pPr algn="ctr"/>
                      <a:r>
                        <a:rPr lang="en-AU" sz="3200" b="0">
                          <a:solidFill>
                            <a:sysClr val="windowText" lastClr="000000"/>
                          </a:solidFill>
                        </a:rPr>
                        <a:t>Managing performance issues</a:t>
                      </a:r>
                    </a:p>
                  </a:txBody>
                  <a:tcPr anchor="ctr">
                    <a:solidFill>
                      <a:srgbClr val="F3E0DC"/>
                    </a:solidFill>
                  </a:tcPr>
                </a:tc>
                <a:tc>
                  <a:txBody>
                    <a:bodyPr/>
                    <a:lstStyle/>
                    <a:p>
                      <a:pPr algn="ctr"/>
                      <a:r>
                        <a:rPr lang="en-AU" sz="3200" b="0">
                          <a:solidFill>
                            <a:sysClr val="windowText" lastClr="000000"/>
                          </a:solidFill>
                        </a:rPr>
                        <a:t>Termination process</a:t>
                      </a:r>
                    </a:p>
                  </a:txBody>
                  <a:tcPr anchor="ctr">
                    <a:solidFill>
                      <a:srgbClr val="E1A49E"/>
                    </a:solidFill>
                  </a:tcPr>
                </a:tc>
                <a:extLst>
                  <a:ext uri="{0D108BD9-81ED-4DB2-BD59-A6C34878D82A}">
                    <a16:rowId xmlns:a16="http://schemas.microsoft.com/office/drawing/2014/main" val="300051966"/>
                  </a:ext>
                </a:extLst>
              </a:tr>
            </a:tbl>
          </a:graphicData>
        </a:graphic>
      </p:graphicFrame>
    </p:spTree>
    <p:extLst>
      <p:ext uri="{BB962C8B-B14F-4D97-AF65-F5344CB8AC3E}">
        <p14:creationId xmlns:p14="http://schemas.microsoft.com/office/powerpoint/2010/main" val="142538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66D49-B77B-70E0-CBCD-A06AECF9348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DBB7524-8CCD-DB1A-C888-6514CEF3F574}"/>
              </a:ext>
            </a:extLst>
          </p:cNvPr>
          <p:cNvSpPr txBox="1"/>
          <p:nvPr/>
        </p:nvSpPr>
        <p:spPr>
          <a:xfrm>
            <a:off x="1386840" y="1354823"/>
            <a:ext cx="9418320" cy="3385542"/>
          </a:xfrm>
          <a:prstGeom prst="rect">
            <a:avLst/>
          </a:prstGeom>
          <a:noFill/>
        </p:spPr>
        <p:txBody>
          <a:bodyPr wrap="square" rtlCol="0">
            <a:spAutoFit/>
          </a:bodyPr>
          <a:lstStyle/>
          <a:p>
            <a:pPr algn="ctr"/>
            <a:r>
              <a:rPr lang="en-AU" sz="8000" b="1" dirty="0">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rPr>
              <a:t>Quiz </a:t>
            </a:r>
          </a:p>
          <a:p>
            <a:pPr algn="ctr"/>
            <a:r>
              <a:rPr lang="en-AU" sz="5400" b="1" dirty="0">
                <a:solidFill>
                  <a:srgbClr val="2C5629"/>
                </a:solidFill>
                <a:effectLst/>
                <a:ea typeface="Calibri" panose="020F0502020204030204" pitchFamily="34" charset="0"/>
                <a:cs typeface="Times New Roman" panose="02020603050405020304" pitchFamily="18" charset="0"/>
              </a:rPr>
              <a:t>Safe Church </a:t>
            </a:r>
            <a:endParaRPr lang="en-AU" sz="5400" b="1" dirty="0">
              <a:solidFill>
                <a:srgbClr val="2C5629"/>
              </a:solidFill>
              <a:ea typeface="Calibri" panose="020F0502020204030204" pitchFamily="34" charset="0"/>
              <a:cs typeface="Times New Roman" panose="02020603050405020304" pitchFamily="18" charset="0"/>
            </a:endParaRPr>
          </a:p>
          <a:p>
            <a:pPr algn="ctr"/>
            <a:r>
              <a:rPr lang="en-AU" sz="5400" b="1" dirty="0">
                <a:solidFill>
                  <a:srgbClr val="2C5629"/>
                </a:solidFill>
                <a:effectLst/>
                <a:ea typeface="Calibri" panose="020F0502020204030204" pitchFamily="34" charset="0"/>
                <a:cs typeface="Times New Roman" panose="02020603050405020304" pitchFamily="18" charset="0"/>
              </a:rPr>
              <a:t>Managing People &amp; Records</a:t>
            </a:r>
            <a:r>
              <a:rPr lang="en-AU" sz="8000" b="1" dirty="0">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rPr>
              <a:t> </a:t>
            </a:r>
            <a:endParaRPr lang="en-AU" sz="8000" b="1" dirty="0">
              <a:solidFill>
                <a:srgbClr val="699667"/>
              </a:solidFill>
              <a:latin typeface="Adventures Unlimited Script" panose="00000500000000000000" pitchFamily="50" charset="0"/>
            </a:endParaRPr>
          </a:p>
        </p:txBody>
      </p:sp>
    </p:spTree>
    <p:extLst>
      <p:ext uri="{BB962C8B-B14F-4D97-AF65-F5344CB8AC3E}">
        <p14:creationId xmlns:p14="http://schemas.microsoft.com/office/powerpoint/2010/main" val="864938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E275F-CFA9-BACB-A4B6-799980955C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7D2EA-0998-9455-DA27-159E27F4EEE3}"/>
              </a:ext>
            </a:extLst>
          </p:cNvPr>
          <p:cNvSpPr>
            <a:spLocks noGrp="1"/>
          </p:cNvSpPr>
          <p:nvPr>
            <p:ph idx="1"/>
          </p:nvPr>
        </p:nvSpPr>
        <p:spPr>
          <a:xfrm>
            <a:off x="292608" y="259080"/>
            <a:ext cx="11602212" cy="5402412"/>
          </a:xfrm>
        </p:spPr>
        <p:txBody>
          <a:bodyPr vert="horz" lIns="91440" tIns="45720" rIns="91440" bIns="45720" rtlCol="0" anchor="t">
            <a:normAutofit/>
          </a:bodyPr>
          <a:lstStyle/>
          <a:p>
            <a:pPr marL="0" indent="0">
              <a:lnSpc>
                <a:spcPct val="120000"/>
              </a:lnSpc>
              <a:spcBef>
                <a:spcPts val="0"/>
              </a:spcBef>
              <a:spcAft>
                <a:spcPts val="565"/>
              </a:spcAft>
              <a:buNone/>
            </a:pPr>
            <a:r>
              <a:rPr lang="en-US" b="1">
                <a:latin typeface="Calibri"/>
                <a:ea typeface="Calibri"/>
                <a:cs typeface="Calibri"/>
              </a:rPr>
              <a:t>Q</a:t>
            </a:r>
            <a:r>
              <a:rPr lang="en-AU" b="1">
                <a:ea typeface="+mn-lt"/>
                <a:cs typeface="+mn-lt"/>
              </a:rPr>
              <a:t>1:</a:t>
            </a:r>
            <a:r>
              <a:rPr lang="en-AU">
                <a:ea typeface="+mn-lt"/>
                <a:cs typeface="+mn-lt"/>
              </a:rPr>
              <a:t> </a:t>
            </a:r>
            <a:r>
              <a:rPr lang="en-AU" b="1">
                <a:ea typeface="+mn-lt"/>
                <a:cs typeface="+mn-lt"/>
              </a:rPr>
              <a:t>Any document related child-related activities should be kept:</a:t>
            </a:r>
            <a:endParaRPr lang="en-AU" b="1">
              <a:ea typeface="Calibri"/>
              <a:cs typeface="Calibri"/>
            </a:endParaRPr>
          </a:p>
          <a:p>
            <a:pPr marL="457200" indent="-457200">
              <a:lnSpc>
                <a:spcPct val="109999"/>
              </a:lnSpc>
              <a:spcAft>
                <a:spcPts val="565"/>
              </a:spcAft>
              <a:buFont typeface="Wingdings,Sans-Serif" panose="020B0604020202020204" pitchFamily="34" charset="0"/>
              <a:buChar char="q"/>
            </a:pPr>
            <a:r>
              <a:rPr lang="en-US">
                <a:ea typeface="Calibri"/>
                <a:cs typeface="Calibri"/>
              </a:rPr>
              <a:t> For 2 years.</a:t>
            </a:r>
          </a:p>
          <a:p>
            <a:pPr marL="457200" indent="-457200">
              <a:lnSpc>
                <a:spcPct val="109999"/>
              </a:lnSpc>
              <a:spcAft>
                <a:spcPts val="565"/>
              </a:spcAft>
              <a:buFont typeface="Wingdings,Sans-Serif" panose="020B0604020202020204" pitchFamily="34" charset="0"/>
              <a:buChar char="q"/>
            </a:pPr>
            <a:r>
              <a:rPr lang="en-US">
                <a:ea typeface="Calibri"/>
                <a:cs typeface="Calibri"/>
              </a:rPr>
              <a:t> For 70 years.</a:t>
            </a:r>
          </a:p>
          <a:p>
            <a:pPr marL="457200" indent="-457200">
              <a:lnSpc>
                <a:spcPct val="109999"/>
              </a:lnSpc>
              <a:spcAft>
                <a:spcPts val="565"/>
              </a:spcAft>
              <a:buFont typeface="Wingdings,Sans-Serif" panose="020B0604020202020204" pitchFamily="34" charset="0"/>
              <a:buChar char="q"/>
            </a:pPr>
            <a:r>
              <a:rPr lang="en-US">
                <a:ea typeface="Calibri"/>
                <a:cs typeface="Calibri"/>
              </a:rPr>
              <a:t> Until they cease volunteering.</a:t>
            </a:r>
          </a:p>
          <a:p>
            <a:pPr marL="457200" indent="-457200">
              <a:lnSpc>
                <a:spcPct val="109999"/>
              </a:lnSpc>
              <a:spcAft>
                <a:spcPts val="565"/>
              </a:spcAft>
              <a:buFont typeface="Wingdings,Sans-Serif" panose="020B0604020202020204" pitchFamily="34" charset="0"/>
              <a:buChar char="q"/>
            </a:pPr>
            <a:r>
              <a:rPr lang="en-US">
                <a:ea typeface="Calibri"/>
                <a:cs typeface="Calibri"/>
              </a:rPr>
              <a:t> Until 7 years after they left the Congregation. </a:t>
            </a:r>
          </a:p>
          <a:p>
            <a:pPr marL="0" indent="0">
              <a:lnSpc>
                <a:spcPct val="120000"/>
              </a:lnSpc>
              <a:spcAft>
                <a:spcPts val="565"/>
              </a:spcAft>
              <a:buNone/>
            </a:pPr>
            <a:endParaRPr lang="en-US">
              <a:ea typeface="Calibri"/>
              <a:cs typeface="Calibri"/>
            </a:endParaRPr>
          </a:p>
          <a:p>
            <a:pPr marL="457200" indent="-457200">
              <a:lnSpc>
                <a:spcPct val="120000"/>
              </a:lnSpc>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Bef>
                <a:spcPts val="0"/>
              </a:spcBef>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Bef>
                <a:spcPts val="0"/>
              </a:spcBef>
              <a:spcAft>
                <a:spcPts val="565"/>
              </a:spcAft>
              <a:buFont typeface="Wingdings,Sans-Serif" panose="020B0604020202020204" pitchFamily="34" charset="0"/>
              <a:buChar char="q"/>
            </a:pPr>
            <a:endParaRPr lang="en-US">
              <a:ea typeface="Calibri"/>
              <a:cs typeface="Calibri"/>
            </a:endParaRPr>
          </a:p>
        </p:txBody>
      </p:sp>
      <p:sp>
        <p:nvSpPr>
          <p:cNvPr id="2" name="Oval 1">
            <a:extLst>
              <a:ext uri="{FF2B5EF4-FFF2-40B4-BE49-F238E27FC236}">
                <a16:creationId xmlns:a16="http://schemas.microsoft.com/office/drawing/2014/main" id="{F596D05D-4DAF-97B4-E84C-4767E61DF323}"/>
              </a:ext>
            </a:extLst>
          </p:cNvPr>
          <p:cNvSpPr/>
          <p:nvPr/>
        </p:nvSpPr>
        <p:spPr>
          <a:xfrm>
            <a:off x="338744" y="1892088"/>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A</a:t>
            </a:r>
            <a:endParaRPr lang="en-AU" sz="2400" b="1">
              <a:solidFill>
                <a:schemeClr val="bg1"/>
              </a:solidFill>
            </a:endParaRPr>
          </a:p>
        </p:txBody>
      </p:sp>
      <p:sp>
        <p:nvSpPr>
          <p:cNvPr id="4" name="Oval 3">
            <a:extLst>
              <a:ext uri="{FF2B5EF4-FFF2-40B4-BE49-F238E27FC236}">
                <a16:creationId xmlns:a16="http://schemas.microsoft.com/office/drawing/2014/main" id="{92B63794-047C-07C1-C3DF-8689F0A3617C}"/>
              </a:ext>
            </a:extLst>
          </p:cNvPr>
          <p:cNvSpPr/>
          <p:nvPr/>
        </p:nvSpPr>
        <p:spPr>
          <a:xfrm>
            <a:off x="338744" y="3490928"/>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C</a:t>
            </a:r>
          </a:p>
        </p:txBody>
      </p:sp>
      <p:sp>
        <p:nvSpPr>
          <p:cNvPr id="5" name="Oval 4">
            <a:extLst>
              <a:ext uri="{FF2B5EF4-FFF2-40B4-BE49-F238E27FC236}">
                <a16:creationId xmlns:a16="http://schemas.microsoft.com/office/drawing/2014/main" id="{047913D5-2ED8-D619-DFF3-26C271698E83}"/>
              </a:ext>
            </a:extLst>
          </p:cNvPr>
          <p:cNvSpPr/>
          <p:nvPr/>
        </p:nvSpPr>
        <p:spPr>
          <a:xfrm>
            <a:off x="338744" y="2686312"/>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B</a:t>
            </a:r>
            <a:endParaRPr lang="en-AU" sz="2400" b="1"/>
          </a:p>
        </p:txBody>
      </p:sp>
      <p:sp>
        <p:nvSpPr>
          <p:cNvPr id="6" name="Oval 5">
            <a:extLst>
              <a:ext uri="{FF2B5EF4-FFF2-40B4-BE49-F238E27FC236}">
                <a16:creationId xmlns:a16="http://schemas.microsoft.com/office/drawing/2014/main" id="{B6EC3597-C35A-2538-38DF-B3D7CB93977C}"/>
              </a:ext>
            </a:extLst>
          </p:cNvPr>
          <p:cNvSpPr/>
          <p:nvPr/>
        </p:nvSpPr>
        <p:spPr>
          <a:xfrm>
            <a:off x="338744" y="4300132"/>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D</a:t>
            </a:r>
          </a:p>
        </p:txBody>
      </p:sp>
    </p:spTree>
    <p:extLst>
      <p:ext uri="{BB962C8B-B14F-4D97-AF65-F5344CB8AC3E}">
        <p14:creationId xmlns:p14="http://schemas.microsoft.com/office/powerpoint/2010/main" val="187587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CE90F-CAC9-5FF6-99D8-8CF6ADD90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14426-3BB0-8198-FBFC-6127C56AAFCF}"/>
              </a:ext>
            </a:extLst>
          </p:cNvPr>
          <p:cNvSpPr>
            <a:spLocks noGrp="1"/>
          </p:cNvSpPr>
          <p:nvPr>
            <p:ph type="title"/>
          </p:nvPr>
        </p:nvSpPr>
        <p:spPr>
          <a:xfrm>
            <a:off x="195941" y="25491"/>
            <a:ext cx="11800116" cy="1325563"/>
          </a:xfrm>
        </p:spPr>
        <p:txBody>
          <a:bodyPr>
            <a:noAutofit/>
          </a:bodyPr>
          <a:lstStyle/>
          <a:p>
            <a:pPr algn="ctr"/>
            <a:r>
              <a:rPr lang="en-AU" b="1">
                <a:latin typeface="+mn-lt"/>
              </a:rPr>
              <a:t>QLD Legislation – 8 Minimum Requirements</a:t>
            </a:r>
          </a:p>
        </p:txBody>
      </p:sp>
      <p:sp>
        <p:nvSpPr>
          <p:cNvPr id="6" name="Rectangle: Rounded Corners 5">
            <a:extLst>
              <a:ext uri="{FF2B5EF4-FFF2-40B4-BE49-F238E27FC236}">
                <a16:creationId xmlns:a16="http://schemas.microsoft.com/office/drawing/2014/main" id="{F24D5F31-0FB0-2BD3-A98D-078016598547}"/>
              </a:ext>
            </a:extLst>
          </p:cNvPr>
          <p:cNvSpPr/>
          <p:nvPr/>
        </p:nvSpPr>
        <p:spPr>
          <a:xfrm>
            <a:off x="274319" y="1236949"/>
            <a:ext cx="5743303" cy="977178"/>
          </a:xfrm>
          <a:prstGeom prst="roundRect">
            <a:avLst/>
          </a:prstGeom>
          <a:solidFill>
            <a:srgbClr val="9DD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a:solidFill>
                  <a:schemeClr val="tx1"/>
                </a:solidFill>
              </a:rPr>
              <a:t>1. Statement of Commitment</a:t>
            </a:r>
          </a:p>
        </p:txBody>
      </p:sp>
      <p:sp>
        <p:nvSpPr>
          <p:cNvPr id="7" name="Rectangle: Rounded Corners 6">
            <a:extLst>
              <a:ext uri="{FF2B5EF4-FFF2-40B4-BE49-F238E27FC236}">
                <a16:creationId xmlns:a16="http://schemas.microsoft.com/office/drawing/2014/main" id="{559BE769-0EDC-93FA-C501-EA99DBC36FF1}"/>
              </a:ext>
            </a:extLst>
          </p:cNvPr>
          <p:cNvSpPr/>
          <p:nvPr/>
        </p:nvSpPr>
        <p:spPr>
          <a:xfrm>
            <a:off x="274319" y="2413453"/>
            <a:ext cx="5743303" cy="977178"/>
          </a:xfrm>
          <a:prstGeom prst="roundRect">
            <a:avLst/>
          </a:prstGeom>
          <a:solidFill>
            <a:srgbClr val="DFEF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a:solidFill>
                  <a:schemeClr val="tx1"/>
                </a:solidFill>
              </a:rPr>
              <a:t>2. Code of Conduct</a:t>
            </a:r>
          </a:p>
        </p:txBody>
      </p:sp>
      <p:sp>
        <p:nvSpPr>
          <p:cNvPr id="8" name="Rectangle: Rounded Corners 7">
            <a:extLst>
              <a:ext uri="{FF2B5EF4-FFF2-40B4-BE49-F238E27FC236}">
                <a16:creationId xmlns:a16="http://schemas.microsoft.com/office/drawing/2014/main" id="{10429825-E61A-3227-9150-3764C9F7F3AF}"/>
              </a:ext>
            </a:extLst>
          </p:cNvPr>
          <p:cNvSpPr/>
          <p:nvPr/>
        </p:nvSpPr>
        <p:spPr>
          <a:xfrm>
            <a:off x="274319" y="3589957"/>
            <a:ext cx="5743303" cy="977178"/>
          </a:xfrm>
          <a:prstGeom prst="roundRect">
            <a:avLst/>
          </a:prstGeom>
          <a:solidFill>
            <a:srgbClr val="9DD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a:solidFill>
                  <a:schemeClr val="tx1"/>
                </a:solidFill>
              </a:rPr>
              <a:t>3. Written procedures for volunteers:</a:t>
            </a:r>
            <a:br>
              <a:rPr lang="en-AU" sz="2800">
                <a:solidFill>
                  <a:schemeClr val="tx1"/>
                </a:solidFill>
              </a:rPr>
            </a:br>
            <a:r>
              <a:rPr lang="en-AU" sz="2600">
                <a:solidFill>
                  <a:schemeClr val="tx1"/>
                </a:solidFill>
              </a:rPr>
              <a:t>selecting, training, managing volunteers</a:t>
            </a:r>
          </a:p>
        </p:txBody>
      </p:sp>
      <p:sp>
        <p:nvSpPr>
          <p:cNvPr id="9" name="Rectangle: Rounded Corners 8">
            <a:extLst>
              <a:ext uri="{FF2B5EF4-FFF2-40B4-BE49-F238E27FC236}">
                <a16:creationId xmlns:a16="http://schemas.microsoft.com/office/drawing/2014/main" id="{ED673A06-8185-C8B4-BF85-9605A30BA4EB}"/>
              </a:ext>
            </a:extLst>
          </p:cNvPr>
          <p:cNvSpPr/>
          <p:nvPr/>
        </p:nvSpPr>
        <p:spPr>
          <a:xfrm>
            <a:off x="274318" y="4766459"/>
            <a:ext cx="5743303" cy="977178"/>
          </a:xfrm>
          <a:prstGeom prst="roundRect">
            <a:avLst/>
          </a:prstGeom>
          <a:solidFill>
            <a:srgbClr val="DFEF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a:solidFill>
                  <a:schemeClr val="tx1"/>
                </a:solidFill>
              </a:rPr>
              <a:t>4. Policies and procedures on disclosures &amp; reporting abuse etc</a:t>
            </a:r>
          </a:p>
        </p:txBody>
      </p:sp>
      <p:sp>
        <p:nvSpPr>
          <p:cNvPr id="11" name="Rectangle: Rounded Corners 10">
            <a:extLst>
              <a:ext uri="{FF2B5EF4-FFF2-40B4-BE49-F238E27FC236}">
                <a16:creationId xmlns:a16="http://schemas.microsoft.com/office/drawing/2014/main" id="{01C362D8-A530-BDEA-0009-1C2CA042BC7C}"/>
              </a:ext>
            </a:extLst>
          </p:cNvPr>
          <p:cNvSpPr/>
          <p:nvPr/>
        </p:nvSpPr>
        <p:spPr>
          <a:xfrm>
            <a:off x="6174377" y="1236949"/>
            <a:ext cx="5743303" cy="977178"/>
          </a:xfrm>
          <a:prstGeom prst="roundRect">
            <a:avLst/>
          </a:prstGeom>
          <a:solidFill>
            <a:srgbClr val="DFEF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a:solidFill>
                  <a:schemeClr val="tx1"/>
                </a:solidFill>
              </a:rPr>
              <a:t>5. A plan for managing breaches of risk management strategy</a:t>
            </a:r>
          </a:p>
        </p:txBody>
      </p:sp>
      <p:sp>
        <p:nvSpPr>
          <p:cNvPr id="12" name="Rectangle: Rounded Corners 11">
            <a:extLst>
              <a:ext uri="{FF2B5EF4-FFF2-40B4-BE49-F238E27FC236}">
                <a16:creationId xmlns:a16="http://schemas.microsoft.com/office/drawing/2014/main" id="{C5DBBECF-002A-E930-9C46-A4EB75042F83}"/>
              </a:ext>
            </a:extLst>
          </p:cNvPr>
          <p:cNvSpPr/>
          <p:nvPr/>
        </p:nvSpPr>
        <p:spPr>
          <a:xfrm>
            <a:off x="6174377" y="2413453"/>
            <a:ext cx="5743303" cy="977178"/>
          </a:xfrm>
          <a:prstGeom prst="roundRect">
            <a:avLst/>
          </a:prstGeom>
          <a:solidFill>
            <a:srgbClr val="9DD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a:solidFill>
                  <a:schemeClr val="tx1"/>
                </a:solidFill>
              </a:rPr>
              <a:t>6. Risk management plans for </a:t>
            </a:r>
            <a:br>
              <a:rPr lang="en-AU" sz="2800">
                <a:solidFill>
                  <a:schemeClr val="tx1"/>
                </a:solidFill>
              </a:rPr>
            </a:br>
            <a:r>
              <a:rPr lang="en-AU" sz="2800">
                <a:solidFill>
                  <a:schemeClr val="tx1"/>
                </a:solidFill>
              </a:rPr>
              <a:t>high-risk activities &amp; special events</a:t>
            </a:r>
          </a:p>
        </p:txBody>
      </p:sp>
      <p:sp>
        <p:nvSpPr>
          <p:cNvPr id="13" name="Rectangle: Rounded Corners 12">
            <a:extLst>
              <a:ext uri="{FF2B5EF4-FFF2-40B4-BE49-F238E27FC236}">
                <a16:creationId xmlns:a16="http://schemas.microsoft.com/office/drawing/2014/main" id="{050205E1-9B68-D54D-36DE-AC3C0A3BDB6F}"/>
              </a:ext>
            </a:extLst>
          </p:cNvPr>
          <p:cNvSpPr/>
          <p:nvPr/>
        </p:nvSpPr>
        <p:spPr>
          <a:xfrm>
            <a:off x="6174377" y="3589957"/>
            <a:ext cx="5743303" cy="977178"/>
          </a:xfrm>
          <a:prstGeom prst="roundRect">
            <a:avLst/>
          </a:prstGeom>
          <a:solidFill>
            <a:srgbClr val="DFEF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a:solidFill>
                  <a:schemeClr val="tx1"/>
                </a:solidFill>
              </a:rPr>
              <a:t>7. Policies and procedures for managing Blue Card compliance</a:t>
            </a:r>
          </a:p>
        </p:txBody>
      </p:sp>
      <p:sp>
        <p:nvSpPr>
          <p:cNvPr id="14" name="Rectangle: Rounded Corners 13">
            <a:extLst>
              <a:ext uri="{FF2B5EF4-FFF2-40B4-BE49-F238E27FC236}">
                <a16:creationId xmlns:a16="http://schemas.microsoft.com/office/drawing/2014/main" id="{4CF821DC-0C55-B14A-916F-3CDC5ECB686B}"/>
              </a:ext>
            </a:extLst>
          </p:cNvPr>
          <p:cNvSpPr/>
          <p:nvPr/>
        </p:nvSpPr>
        <p:spPr>
          <a:xfrm>
            <a:off x="6174376" y="4766459"/>
            <a:ext cx="5743303" cy="977178"/>
          </a:xfrm>
          <a:prstGeom prst="roundRect">
            <a:avLst/>
          </a:prstGeom>
          <a:solidFill>
            <a:srgbClr val="9DD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a:solidFill>
                  <a:schemeClr val="tx1"/>
                </a:solidFill>
              </a:rPr>
              <a:t>8. Strategies for communication and support</a:t>
            </a:r>
          </a:p>
        </p:txBody>
      </p:sp>
    </p:spTree>
    <p:extLst>
      <p:ext uri="{BB962C8B-B14F-4D97-AF65-F5344CB8AC3E}">
        <p14:creationId xmlns:p14="http://schemas.microsoft.com/office/powerpoint/2010/main" val="3363295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E5A0D-6DDC-CE86-83A7-B66083AA2A4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A10B2A-4F9E-CD54-91FB-0BA2708ED499}"/>
              </a:ext>
            </a:extLst>
          </p:cNvPr>
          <p:cNvSpPr/>
          <p:nvPr/>
        </p:nvSpPr>
        <p:spPr>
          <a:xfrm>
            <a:off x="220980" y="2577741"/>
            <a:ext cx="11757660" cy="731520"/>
          </a:xfrm>
          <a:prstGeom prst="roundRect">
            <a:avLst/>
          </a:prstGeom>
          <a:solidFill>
            <a:srgbClr val="9DD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BB44B38-DBA8-2D94-4487-F1E667AD9826}"/>
              </a:ext>
            </a:extLst>
          </p:cNvPr>
          <p:cNvSpPr>
            <a:spLocks noGrp="1"/>
          </p:cNvSpPr>
          <p:nvPr>
            <p:ph idx="1"/>
          </p:nvPr>
        </p:nvSpPr>
        <p:spPr>
          <a:xfrm>
            <a:off x="292608" y="259080"/>
            <a:ext cx="11602212" cy="5402412"/>
          </a:xfrm>
        </p:spPr>
        <p:txBody>
          <a:bodyPr vert="horz" lIns="91440" tIns="45720" rIns="91440" bIns="45720" rtlCol="0" anchor="t">
            <a:normAutofit/>
          </a:bodyPr>
          <a:lstStyle/>
          <a:p>
            <a:pPr marL="0" indent="0">
              <a:lnSpc>
                <a:spcPct val="120000"/>
              </a:lnSpc>
              <a:spcBef>
                <a:spcPts val="0"/>
              </a:spcBef>
              <a:spcAft>
                <a:spcPts val="565"/>
              </a:spcAft>
              <a:buNone/>
            </a:pPr>
            <a:r>
              <a:rPr lang="en-US" b="1">
                <a:latin typeface="Calibri"/>
                <a:ea typeface="Calibri"/>
                <a:cs typeface="Calibri"/>
              </a:rPr>
              <a:t>Q</a:t>
            </a:r>
            <a:r>
              <a:rPr lang="en-AU" b="1">
                <a:ea typeface="+mn-lt"/>
                <a:cs typeface="+mn-lt"/>
              </a:rPr>
              <a:t>1:</a:t>
            </a:r>
            <a:r>
              <a:rPr lang="en-AU">
                <a:ea typeface="+mn-lt"/>
                <a:cs typeface="+mn-lt"/>
              </a:rPr>
              <a:t> </a:t>
            </a:r>
            <a:r>
              <a:rPr lang="en-AU" b="1">
                <a:ea typeface="+mn-lt"/>
                <a:cs typeface="+mn-lt"/>
              </a:rPr>
              <a:t>Any document related child-related activities should be kept:</a:t>
            </a:r>
            <a:endParaRPr lang="en-AU" b="1">
              <a:ea typeface="Calibri"/>
              <a:cs typeface="Calibri"/>
            </a:endParaRPr>
          </a:p>
          <a:p>
            <a:pPr marL="457200" indent="-457200">
              <a:lnSpc>
                <a:spcPct val="109999"/>
              </a:lnSpc>
              <a:spcAft>
                <a:spcPts val="565"/>
              </a:spcAft>
              <a:buFont typeface="Wingdings,Sans-Serif" panose="020B0604020202020204" pitchFamily="34" charset="0"/>
              <a:buChar char="q"/>
            </a:pPr>
            <a:r>
              <a:rPr lang="en-US">
                <a:ea typeface="Calibri"/>
                <a:cs typeface="Calibri"/>
              </a:rPr>
              <a:t> For 2 years.</a:t>
            </a:r>
          </a:p>
          <a:p>
            <a:pPr marL="457200" indent="-457200">
              <a:lnSpc>
                <a:spcPct val="109999"/>
              </a:lnSpc>
              <a:spcAft>
                <a:spcPts val="565"/>
              </a:spcAft>
              <a:buFont typeface="Wingdings,Sans-Serif" panose="020B0604020202020204" pitchFamily="34" charset="0"/>
              <a:buChar char="q"/>
            </a:pPr>
            <a:r>
              <a:rPr lang="en-US">
                <a:ea typeface="Calibri"/>
                <a:cs typeface="Calibri"/>
              </a:rPr>
              <a:t> For 70 years.</a:t>
            </a:r>
          </a:p>
          <a:p>
            <a:pPr marL="457200" indent="-457200">
              <a:lnSpc>
                <a:spcPct val="109999"/>
              </a:lnSpc>
              <a:spcAft>
                <a:spcPts val="565"/>
              </a:spcAft>
              <a:buFont typeface="Wingdings,Sans-Serif" panose="020B0604020202020204" pitchFamily="34" charset="0"/>
              <a:buChar char="q"/>
            </a:pPr>
            <a:r>
              <a:rPr lang="en-US">
                <a:ea typeface="Calibri"/>
                <a:cs typeface="Calibri"/>
              </a:rPr>
              <a:t> Until they cease volunteering.</a:t>
            </a:r>
          </a:p>
          <a:p>
            <a:pPr marL="457200" indent="-457200">
              <a:lnSpc>
                <a:spcPct val="109999"/>
              </a:lnSpc>
              <a:spcAft>
                <a:spcPts val="565"/>
              </a:spcAft>
              <a:buFont typeface="Wingdings,Sans-Serif" panose="020B0604020202020204" pitchFamily="34" charset="0"/>
              <a:buChar char="q"/>
            </a:pPr>
            <a:r>
              <a:rPr lang="en-US">
                <a:ea typeface="Calibri"/>
                <a:cs typeface="Calibri"/>
              </a:rPr>
              <a:t> Until 7 years after they left the Congregation. </a:t>
            </a:r>
          </a:p>
          <a:p>
            <a:pPr marL="0" indent="0">
              <a:lnSpc>
                <a:spcPct val="120000"/>
              </a:lnSpc>
              <a:spcAft>
                <a:spcPts val="565"/>
              </a:spcAft>
              <a:buNone/>
            </a:pPr>
            <a:endParaRPr lang="en-US">
              <a:ea typeface="Calibri"/>
              <a:cs typeface="Calibri"/>
            </a:endParaRPr>
          </a:p>
          <a:p>
            <a:pPr marL="457200" indent="-457200">
              <a:lnSpc>
                <a:spcPct val="120000"/>
              </a:lnSpc>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Bef>
                <a:spcPts val="0"/>
              </a:spcBef>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Bef>
                <a:spcPts val="0"/>
              </a:spcBef>
              <a:spcAft>
                <a:spcPts val="565"/>
              </a:spcAft>
              <a:buFont typeface="Wingdings,Sans-Serif" panose="020B0604020202020204" pitchFamily="34" charset="0"/>
              <a:buChar char="q"/>
            </a:pPr>
            <a:endParaRPr lang="en-US">
              <a:ea typeface="Calibri"/>
              <a:cs typeface="Calibri"/>
            </a:endParaRPr>
          </a:p>
        </p:txBody>
      </p:sp>
      <p:sp>
        <p:nvSpPr>
          <p:cNvPr id="4" name="Oval 3">
            <a:extLst>
              <a:ext uri="{FF2B5EF4-FFF2-40B4-BE49-F238E27FC236}">
                <a16:creationId xmlns:a16="http://schemas.microsoft.com/office/drawing/2014/main" id="{070EF472-BDDC-3D76-622B-9DECB8F074AE}"/>
              </a:ext>
            </a:extLst>
          </p:cNvPr>
          <p:cNvSpPr/>
          <p:nvPr/>
        </p:nvSpPr>
        <p:spPr>
          <a:xfrm>
            <a:off x="338744" y="1892088"/>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A</a:t>
            </a:r>
            <a:endParaRPr lang="en-AU" sz="2400" b="1">
              <a:solidFill>
                <a:schemeClr val="bg1"/>
              </a:solidFill>
            </a:endParaRPr>
          </a:p>
        </p:txBody>
      </p:sp>
      <p:sp>
        <p:nvSpPr>
          <p:cNvPr id="5" name="Oval 4">
            <a:extLst>
              <a:ext uri="{FF2B5EF4-FFF2-40B4-BE49-F238E27FC236}">
                <a16:creationId xmlns:a16="http://schemas.microsoft.com/office/drawing/2014/main" id="{E6CB3BD2-7119-6AB5-F17A-75336062A770}"/>
              </a:ext>
            </a:extLst>
          </p:cNvPr>
          <p:cNvSpPr/>
          <p:nvPr/>
        </p:nvSpPr>
        <p:spPr>
          <a:xfrm>
            <a:off x="338744" y="3490928"/>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C</a:t>
            </a:r>
          </a:p>
        </p:txBody>
      </p:sp>
      <p:sp>
        <p:nvSpPr>
          <p:cNvPr id="6" name="Oval 5">
            <a:extLst>
              <a:ext uri="{FF2B5EF4-FFF2-40B4-BE49-F238E27FC236}">
                <a16:creationId xmlns:a16="http://schemas.microsoft.com/office/drawing/2014/main" id="{1A5E7D3D-DFC2-EF99-6F94-720402DCE340}"/>
              </a:ext>
            </a:extLst>
          </p:cNvPr>
          <p:cNvSpPr/>
          <p:nvPr/>
        </p:nvSpPr>
        <p:spPr>
          <a:xfrm>
            <a:off x="338744" y="2686312"/>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B</a:t>
            </a:r>
            <a:endParaRPr lang="en-AU" sz="2400" b="1"/>
          </a:p>
        </p:txBody>
      </p:sp>
      <p:sp>
        <p:nvSpPr>
          <p:cNvPr id="7" name="Oval 6">
            <a:extLst>
              <a:ext uri="{FF2B5EF4-FFF2-40B4-BE49-F238E27FC236}">
                <a16:creationId xmlns:a16="http://schemas.microsoft.com/office/drawing/2014/main" id="{53C096DC-4128-8A78-FBA8-6C3B6AB0F618}"/>
              </a:ext>
            </a:extLst>
          </p:cNvPr>
          <p:cNvSpPr/>
          <p:nvPr/>
        </p:nvSpPr>
        <p:spPr>
          <a:xfrm>
            <a:off x="338744" y="4300132"/>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D</a:t>
            </a:r>
          </a:p>
        </p:txBody>
      </p:sp>
    </p:spTree>
    <p:extLst>
      <p:ext uri="{BB962C8B-B14F-4D97-AF65-F5344CB8AC3E}">
        <p14:creationId xmlns:p14="http://schemas.microsoft.com/office/powerpoint/2010/main" val="707475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14627-A042-8AA8-0FE3-D02745BE9A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F7264-F9D2-167D-F10F-21228D5EBEB3}"/>
              </a:ext>
            </a:extLst>
          </p:cNvPr>
          <p:cNvSpPr>
            <a:spLocks noGrp="1"/>
          </p:cNvSpPr>
          <p:nvPr>
            <p:ph idx="1"/>
          </p:nvPr>
        </p:nvSpPr>
        <p:spPr>
          <a:xfrm>
            <a:off x="280416" y="259080"/>
            <a:ext cx="11614403" cy="5819355"/>
          </a:xfrm>
        </p:spPr>
        <p:txBody>
          <a:bodyPr vert="horz" lIns="91440" tIns="45720" rIns="91440" bIns="45720" rtlCol="0" anchor="t">
            <a:normAutofit/>
          </a:bodyPr>
          <a:lstStyle/>
          <a:p>
            <a:pPr>
              <a:buNone/>
            </a:pPr>
            <a:r>
              <a:rPr lang="en-AU" b="1">
                <a:ea typeface="+mn-lt"/>
                <a:cs typeface="+mn-lt"/>
              </a:rPr>
              <a:t>Q2: A ‘red flag’ indicates a cause for concern about the applicant, but it is not always a disqualifier for volunteering. Which of the following </a:t>
            </a:r>
            <a:r>
              <a:rPr lang="en-AU" b="1" i="1" u="sng">
                <a:solidFill>
                  <a:srgbClr val="993525"/>
                </a:solidFill>
                <a:ea typeface="+mn-lt"/>
                <a:cs typeface="+mn-lt"/>
              </a:rPr>
              <a:t>is</a:t>
            </a:r>
            <a:r>
              <a:rPr lang="en-AU" b="1">
                <a:ea typeface="+mn-lt"/>
                <a:cs typeface="+mn-lt"/>
              </a:rPr>
              <a:t> a ‘red flag’?</a:t>
            </a:r>
            <a:br>
              <a:rPr lang="en-AU" b="1">
                <a:ea typeface="+mn-lt"/>
                <a:cs typeface="+mn-lt"/>
              </a:rPr>
            </a:br>
            <a:endParaRPr lang="en-AU" sz="1200" b="1">
              <a:ea typeface="+mn-lt"/>
              <a:cs typeface="+mn-lt"/>
            </a:endParaRPr>
          </a:p>
          <a:p>
            <a:pPr marL="457200" indent="-457200">
              <a:lnSpc>
                <a:spcPct val="100000"/>
              </a:lnSpc>
              <a:spcAft>
                <a:spcPts val="565"/>
              </a:spcAft>
              <a:buFont typeface="Wingdings,Sans-Serif" panose="020B0604020202020204" pitchFamily="34" charset="0"/>
              <a:buChar char="q"/>
            </a:pPr>
            <a:r>
              <a:rPr lang="en-US">
                <a:ea typeface="+mn-lt"/>
                <a:cs typeface="+mn-lt"/>
              </a:rPr>
              <a:t> Excellent skills and experience in the relevant field.</a:t>
            </a:r>
          </a:p>
          <a:p>
            <a:pPr marL="457200" indent="-457200">
              <a:lnSpc>
                <a:spcPct val="100000"/>
              </a:lnSpc>
              <a:spcAft>
                <a:spcPts val="565"/>
              </a:spcAft>
              <a:buFont typeface="Wingdings,Sans-Serif" panose="020B0604020202020204" pitchFamily="34" charset="0"/>
              <a:buChar char="q"/>
            </a:pPr>
            <a:r>
              <a:rPr lang="en-US">
                <a:solidFill>
                  <a:srgbClr val="000000"/>
                </a:solidFill>
                <a:ea typeface="+mn-lt"/>
                <a:cs typeface="+mn-lt"/>
              </a:rPr>
              <a:t> Positive statements from their referees</a:t>
            </a:r>
            <a:r>
              <a:rPr lang="en-US">
                <a:ea typeface="+mn-lt"/>
                <a:cs typeface="+mn-lt"/>
              </a:rPr>
              <a:t>.</a:t>
            </a:r>
          </a:p>
          <a:p>
            <a:pPr marL="457200" indent="-457200">
              <a:lnSpc>
                <a:spcPct val="100000"/>
              </a:lnSpc>
              <a:spcAft>
                <a:spcPts val="565"/>
              </a:spcAft>
              <a:buFont typeface="Wingdings,Sans-Serif" panose="020B0604020202020204" pitchFamily="34" charset="0"/>
              <a:buChar char="q"/>
            </a:pPr>
            <a:r>
              <a:rPr lang="en-US">
                <a:solidFill>
                  <a:srgbClr val="000000"/>
                </a:solidFill>
                <a:ea typeface="+mn-lt"/>
                <a:cs typeface="+mn-lt"/>
              </a:rPr>
              <a:t> Enjoys</a:t>
            </a:r>
            <a:r>
              <a:rPr lang="en-US">
                <a:ea typeface="+mn-lt"/>
                <a:cs typeface="+mn-lt"/>
              </a:rPr>
              <a:t> working with young people. </a:t>
            </a:r>
          </a:p>
          <a:p>
            <a:pPr marL="457200" indent="-457200">
              <a:lnSpc>
                <a:spcPct val="100000"/>
              </a:lnSpc>
              <a:spcAft>
                <a:spcPts val="565"/>
              </a:spcAft>
              <a:buFont typeface="Wingdings,Sans-Serif" panose="020B0604020202020204" pitchFamily="34" charset="0"/>
              <a:buChar char="q"/>
            </a:pPr>
            <a:r>
              <a:rPr lang="en-US">
                <a:ea typeface="+mn-lt"/>
                <a:cs typeface="+mn-lt"/>
              </a:rPr>
              <a:t> Motivation to work with children is to fulfill own </a:t>
            </a:r>
            <a:br>
              <a:rPr lang="en-US">
                <a:ea typeface="+mn-lt"/>
                <a:cs typeface="+mn-lt"/>
              </a:rPr>
            </a:br>
            <a:r>
              <a:rPr lang="en-US">
                <a:ea typeface="+mn-lt"/>
                <a:cs typeface="+mn-lt"/>
              </a:rPr>
              <a:t> self-interests.</a:t>
            </a:r>
            <a:endParaRPr lang="en-US">
              <a:solidFill>
                <a:srgbClr val="000000"/>
              </a:solidFill>
              <a:ea typeface="+mn-lt"/>
              <a:cs typeface="+mn-lt"/>
            </a:endParaRPr>
          </a:p>
          <a:p>
            <a:pPr marL="457200" indent="-457200">
              <a:lnSpc>
                <a:spcPct val="100000"/>
              </a:lnSpc>
              <a:spcAft>
                <a:spcPts val="565"/>
              </a:spcAft>
              <a:buFont typeface="Wingdings,Sans-Serif" panose="020B0604020202020204" pitchFamily="34" charset="0"/>
              <a:buChar char="q"/>
            </a:pPr>
            <a:endParaRPr lang="en-US">
              <a:solidFill>
                <a:srgbClr val="000000"/>
              </a:solidFill>
              <a:ea typeface="+mn-lt"/>
              <a:cs typeface="+mn-lt"/>
            </a:endParaRPr>
          </a:p>
          <a:p>
            <a:pPr marL="457200" indent="-457200">
              <a:lnSpc>
                <a:spcPct val="120000"/>
              </a:lnSpc>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Bef>
                <a:spcPts val="0"/>
              </a:spcBef>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Bef>
                <a:spcPts val="0"/>
              </a:spcBef>
              <a:spcAft>
                <a:spcPts val="565"/>
              </a:spcAft>
              <a:buFont typeface="Wingdings,Sans-Serif" panose="020B0604020202020204" pitchFamily="34" charset="0"/>
              <a:buChar char="q"/>
            </a:pPr>
            <a:endParaRPr lang="en-US">
              <a:ea typeface="Calibri"/>
              <a:cs typeface="Calibri"/>
            </a:endParaRPr>
          </a:p>
        </p:txBody>
      </p:sp>
      <p:sp>
        <p:nvSpPr>
          <p:cNvPr id="7" name="Oval 6">
            <a:extLst>
              <a:ext uri="{FF2B5EF4-FFF2-40B4-BE49-F238E27FC236}">
                <a16:creationId xmlns:a16="http://schemas.microsoft.com/office/drawing/2014/main" id="{ECE92E46-6B40-891F-E153-0CE9D3E112DC}"/>
              </a:ext>
            </a:extLst>
          </p:cNvPr>
          <p:cNvSpPr/>
          <p:nvPr/>
        </p:nvSpPr>
        <p:spPr>
          <a:xfrm>
            <a:off x="338744" y="2099908"/>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A</a:t>
            </a:r>
            <a:endParaRPr lang="en-AU" sz="2400" b="1">
              <a:solidFill>
                <a:schemeClr val="bg1"/>
              </a:solidFill>
            </a:endParaRPr>
          </a:p>
        </p:txBody>
      </p:sp>
      <p:sp>
        <p:nvSpPr>
          <p:cNvPr id="8" name="Oval 7">
            <a:extLst>
              <a:ext uri="{FF2B5EF4-FFF2-40B4-BE49-F238E27FC236}">
                <a16:creationId xmlns:a16="http://schemas.microsoft.com/office/drawing/2014/main" id="{3C855020-E644-4E1F-3EEF-A0AEE9A81436}"/>
              </a:ext>
            </a:extLst>
          </p:cNvPr>
          <p:cNvSpPr/>
          <p:nvPr/>
        </p:nvSpPr>
        <p:spPr>
          <a:xfrm>
            <a:off x="338744" y="3605229"/>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C</a:t>
            </a:r>
          </a:p>
        </p:txBody>
      </p:sp>
      <p:sp>
        <p:nvSpPr>
          <p:cNvPr id="9" name="Oval 8">
            <a:extLst>
              <a:ext uri="{FF2B5EF4-FFF2-40B4-BE49-F238E27FC236}">
                <a16:creationId xmlns:a16="http://schemas.microsoft.com/office/drawing/2014/main" id="{FDD5CB54-1446-2667-842C-D7DA2478497E}"/>
              </a:ext>
            </a:extLst>
          </p:cNvPr>
          <p:cNvSpPr/>
          <p:nvPr/>
        </p:nvSpPr>
        <p:spPr>
          <a:xfrm>
            <a:off x="338744" y="2842177"/>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B</a:t>
            </a:r>
            <a:endParaRPr lang="en-AU" sz="2400" b="1"/>
          </a:p>
        </p:txBody>
      </p:sp>
      <p:sp>
        <p:nvSpPr>
          <p:cNvPr id="10" name="Oval 9">
            <a:extLst>
              <a:ext uri="{FF2B5EF4-FFF2-40B4-BE49-F238E27FC236}">
                <a16:creationId xmlns:a16="http://schemas.microsoft.com/office/drawing/2014/main" id="{2756FDF7-432E-60C1-03A2-945039C2BA73}"/>
              </a:ext>
            </a:extLst>
          </p:cNvPr>
          <p:cNvSpPr/>
          <p:nvPr/>
        </p:nvSpPr>
        <p:spPr>
          <a:xfrm>
            <a:off x="338744" y="4352087"/>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D</a:t>
            </a:r>
          </a:p>
        </p:txBody>
      </p:sp>
    </p:spTree>
    <p:extLst>
      <p:ext uri="{BB962C8B-B14F-4D97-AF65-F5344CB8AC3E}">
        <p14:creationId xmlns:p14="http://schemas.microsoft.com/office/powerpoint/2010/main" val="1487979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AFB48-7215-E7ED-C92B-5589417178B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51EE79-8DBC-04D4-8406-3E5CC320D647}"/>
              </a:ext>
            </a:extLst>
          </p:cNvPr>
          <p:cNvSpPr/>
          <p:nvPr/>
        </p:nvSpPr>
        <p:spPr>
          <a:xfrm>
            <a:off x="220980" y="4246882"/>
            <a:ext cx="11757660" cy="1326604"/>
          </a:xfrm>
          <a:prstGeom prst="roundRect">
            <a:avLst/>
          </a:prstGeom>
          <a:solidFill>
            <a:srgbClr val="9DD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B317FE61-5F02-A964-FD43-6D7490C07705}"/>
              </a:ext>
            </a:extLst>
          </p:cNvPr>
          <p:cNvSpPr>
            <a:spLocks noGrp="1"/>
          </p:cNvSpPr>
          <p:nvPr>
            <p:ph idx="1"/>
          </p:nvPr>
        </p:nvSpPr>
        <p:spPr>
          <a:xfrm>
            <a:off x="280416" y="259080"/>
            <a:ext cx="11614403" cy="5819355"/>
          </a:xfrm>
        </p:spPr>
        <p:txBody>
          <a:bodyPr vert="horz" lIns="91440" tIns="45720" rIns="91440" bIns="45720" rtlCol="0" anchor="t">
            <a:normAutofit/>
          </a:bodyPr>
          <a:lstStyle/>
          <a:p>
            <a:pPr>
              <a:buNone/>
            </a:pPr>
            <a:r>
              <a:rPr lang="en-AU" b="1">
                <a:ea typeface="+mn-lt"/>
                <a:cs typeface="+mn-lt"/>
              </a:rPr>
              <a:t>Q2: A ‘red flag’ indicates a cause for concern about the applicant, but it is not always a disqualifier for volunteering. Which of the following </a:t>
            </a:r>
            <a:r>
              <a:rPr lang="en-AU" b="1" i="1" u="sng">
                <a:solidFill>
                  <a:srgbClr val="993525"/>
                </a:solidFill>
                <a:ea typeface="+mn-lt"/>
                <a:cs typeface="+mn-lt"/>
              </a:rPr>
              <a:t>is</a:t>
            </a:r>
            <a:r>
              <a:rPr lang="en-AU" b="1">
                <a:ea typeface="+mn-lt"/>
                <a:cs typeface="+mn-lt"/>
              </a:rPr>
              <a:t> a ‘red flag’?</a:t>
            </a:r>
            <a:br>
              <a:rPr lang="en-AU" b="1">
                <a:ea typeface="+mn-lt"/>
                <a:cs typeface="+mn-lt"/>
              </a:rPr>
            </a:br>
            <a:endParaRPr lang="en-AU" sz="1200" b="1">
              <a:ea typeface="+mn-lt"/>
              <a:cs typeface="+mn-lt"/>
            </a:endParaRPr>
          </a:p>
          <a:p>
            <a:pPr marL="457200" indent="-457200">
              <a:lnSpc>
                <a:spcPct val="100000"/>
              </a:lnSpc>
              <a:spcAft>
                <a:spcPts val="565"/>
              </a:spcAft>
              <a:buFont typeface="Wingdings,Sans-Serif" panose="020B0604020202020204" pitchFamily="34" charset="0"/>
              <a:buChar char="q"/>
            </a:pPr>
            <a:r>
              <a:rPr lang="en-US">
                <a:ea typeface="+mn-lt"/>
                <a:cs typeface="+mn-lt"/>
              </a:rPr>
              <a:t> Excellent skills and experience in the relevant field.</a:t>
            </a:r>
          </a:p>
          <a:p>
            <a:pPr marL="457200" indent="-457200">
              <a:lnSpc>
                <a:spcPct val="100000"/>
              </a:lnSpc>
              <a:spcAft>
                <a:spcPts val="565"/>
              </a:spcAft>
              <a:buFont typeface="Wingdings,Sans-Serif" panose="020B0604020202020204" pitchFamily="34" charset="0"/>
              <a:buChar char="q"/>
            </a:pPr>
            <a:r>
              <a:rPr lang="en-US">
                <a:solidFill>
                  <a:srgbClr val="000000"/>
                </a:solidFill>
                <a:ea typeface="+mn-lt"/>
                <a:cs typeface="+mn-lt"/>
              </a:rPr>
              <a:t> Positive statements from their referees</a:t>
            </a:r>
            <a:r>
              <a:rPr lang="en-US">
                <a:ea typeface="+mn-lt"/>
                <a:cs typeface="+mn-lt"/>
              </a:rPr>
              <a:t>.</a:t>
            </a:r>
          </a:p>
          <a:p>
            <a:pPr marL="457200" indent="-457200">
              <a:lnSpc>
                <a:spcPct val="100000"/>
              </a:lnSpc>
              <a:spcAft>
                <a:spcPts val="565"/>
              </a:spcAft>
              <a:buFont typeface="Wingdings,Sans-Serif" panose="020B0604020202020204" pitchFamily="34" charset="0"/>
              <a:buChar char="q"/>
            </a:pPr>
            <a:r>
              <a:rPr lang="en-US">
                <a:solidFill>
                  <a:srgbClr val="000000"/>
                </a:solidFill>
                <a:ea typeface="+mn-lt"/>
                <a:cs typeface="+mn-lt"/>
              </a:rPr>
              <a:t> Enjoys</a:t>
            </a:r>
            <a:r>
              <a:rPr lang="en-US">
                <a:ea typeface="+mn-lt"/>
                <a:cs typeface="+mn-lt"/>
              </a:rPr>
              <a:t> working with young people. </a:t>
            </a:r>
          </a:p>
          <a:p>
            <a:pPr marL="457200" indent="-457200">
              <a:lnSpc>
                <a:spcPct val="100000"/>
              </a:lnSpc>
              <a:spcAft>
                <a:spcPts val="565"/>
              </a:spcAft>
              <a:buFont typeface="Wingdings,Sans-Serif" panose="020B0604020202020204" pitchFamily="34" charset="0"/>
              <a:buChar char="q"/>
            </a:pPr>
            <a:r>
              <a:rPr lang="en-US">
                <a:ea typeface="+mn-lt"/>
                <a:cs typeface="+mn-lt"/>
              </a:rPr>
              <a:t> Motivation to work with children is to fulfill own </a:t>
            </a:r>
            <a:br>
              <a:rPr lang="en-US">
                <a:ea typeface="+mn-lt"/>
                <a:cs typeface="+mn-lt"/>
              </a:rPr>
            </a:br>
            <a:r>
              <a:rPr lang="en-US">
                <a:ea typeface="+mn-lt"/>
                <a:cs typeface="+mn-lt"/>
              </a:rPr>
              <a:t> self-interests.</a:t>
            </a:r>
            <a:endParaRPr lang="en-US">
              <a:solidFill>
                <a:srgbClr val="000000"/>
              </a:solidFill>
              <a:ea typeface="+mn-lt"/>
              <a:cs typeface="+mn-lt"/>
            </a:endParaRPr>
          </a:p>
          <a:p>
            <a:pPr marL="457200" indent="-457200">
              <a:lnSpc>
                <a:spcPct val="100000"/>
              </a:lnSpc>
              <a:spcAft>
                <a:spcPts val="565"/>
              </a:spcAft>
              <a:buFont typeface="Wingdings,Sans-Serif" panose="020B0604020202020204" pitchFamily="34" charset="0"/>
              <a:buChar char="q"/>
            </a:pPr>
            <a:endParaRPr lang="en-US">
              <a:solidFill>
                <a:srgbClr val="000000"/>
              </a:solidFill>
              <a:ea typeface="+mn-lt"/>
              <a:cs typeface="+mn-lt"/>
            </a:endParaRPr>
          </a:p>
          <a:p>
            <a:pPr marL="457200" indent="-457200">
              <a:lnSpc>
                <a:spcPct val="120000"/>
              </a:lnSpc>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Bef>
                <a:spcPts val="0"/>
              </a:spcBef>
              <a:spcAft>
                <a:spcPts val="565"/>
              </a:spcAft>
              <a:buFont typeface="Wingdings,Sans-Serif" panose="020B0604020202020204" pitchFamily="34" charset="0"/>
              <a:buChar char="q"/>
            </a:pPr>
            <a:endParaRPr lang="en-US">
              <a:ea typeface="Calibri"/>
              <a:cs typeface="Calibri"/>
            </a:endParaRPr>
          </a:p>
          <a:p>
            <a:pPr marL="457200" indent="-457200">
              <a:lnSpc>
                <a:spcPct val="120000"/>
              </a:lnSpc>
              <a:spcBef>
                <a:spcPts val="0"/>
              </a:spcBef>
              <a:spcAft>
                <a:spcPts val="565"/>
              </a:spcAft>
              <a:buFont typeface="Wingdings,Sans-Serif" panose="020B0604020202020204" pitchFamily="34" charset="0"/>
              <a:buChar char="q"/>
            </a:pPr>
            <a:endParaRPr lang="en-US">
              <a:ea typeface="Calibri"/>
              <a:cs typeface="Calibri"/>
            </a:endParaRPr>
          </a:p>
        </p:txBody>
      </p:sp>
      <p:sp>
        <p:nvSpPr>
          <p:cNvPr id="4" name="Oval 3">
            <a:extLst>
              <a:ext uri="{FF2B5EF4-FFF2-40B4-BE49-F238E27FC236}">
                <a16:creationId xmlns:a16="http://schemas.microsoft.com/office/drawing/2014/main" id="{74B00214-EC35-0846-025C-1170A8FA5B5F}"/>
              </a:ext>
            </a:extLst>
          </p:cNvPr>
          <p:cNvSpPr/>
          <p:nvPr/>
        </p:nvSpPr>
        <p:spPr>
          <a:xfrm>
            <a:off x="338744" y="2099908"/>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A</a:t>
            </a:r>
            <a:endParaRPr lang="en-AU" sz="2400" b="1">
              <a:solidFill>
                <a:schemeClr val="bg1"/>
              </a:solidFill>
            </a:endParaRPr>
          </a:p>
        </p:txBody>
      </p:sp>
      <p:sp>
        <p:nvSpPr>
          <p:cNvPr id="5" name="Oval 4">
            <a:extLst>
              <a:ext uri="{FF2B5EF4-FFF2-40B4-BE49-F238E27FC236}">
                <a16:creationId xmlns:a16="http://schemas.microsoft.com/office/drawing/2014/main" id="{3885DD2F-5C53-8DAB-EF62-060F316E879E}"/>
              </a:ext>
            </a:extLst>
          </p:cNvPr>
          <p:cNvSpPr/>
          <p:nvPr/>
        </p:nvSpPr>
        <p:spPr>
          <a:xfrm>
            <a:off x="338744" y="3605229"/>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C</a:t>
            </a:r>
          </a:p>
        </p:txBody>
      </p:sp>
      <p:sp>
        <p:nvSpPr>
          <p:cNvPr id="6" name="Oval 5">
            <a:extLst>
              <a:ext uri="{FF2B5EF4-FFF2-40B4-BE49-F238E27FC236}">
                <a16:creationId xmlns:a16="http://schemas.microsoft.com/office/drawing/2014/main" id="{C449F7F9-8E95-8ADF-B666-679C77E630ED}"/>
              </a:ext>
            </a:extLst>
          </p:cNvPr>
          <p:cNvSpPr/>
          <p:nvPr/>
        </p:nvSpPr>
        <p:spPr>
          <a:xfrm>
            <a:off x="338744" y="2842177"/>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B</a:t>
            </a:r>
            <a:endParaRPr lang="en-AU" sz="2400" b="1"/>
          </a:p>
        </p:txBody>
      </p:sp>
      <p:sp>
        <p:nvSpPr>
          <p:cNvPr id="7" name="Oval 6">
            <a:extLst>
              <a:ext uri="{FF2B5EF4-FFF2-40B4-BE49-F238E27FC236}">
                <a16:creationId xmlns:a16="http://schemas.microsoft.com/office/drawing/2014/main" id="{A3607158-CB65-D188-09D6-F7A8756362D4}"/>
              </a:ext>
            </a:extLst>
          </p:cNvPr>
          <p:cNvSpPr/>
          <p:nvPr/>
        </p:nvSpPr>
        <p:spPr>
          <a:xfrm>
            <a:off x="338744" y="4352087"/>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D</a:t>
            </a:r>
          </a:p>
        </p:txBody>
      </p:sp>
    </p:spTree>
    <p:extLst>
      <p:ext uri="{BB962C8B-B14F-4D97-AF65-F5344CB8AC3E}">
        <p14:creationId xmlns:p14="http://schemas.microsoft.com/office/powerpoint/2010/main" val="894277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D31B1-D485-C014-3AEB-CF7FF4129B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584BA-EB41-86D4-9E08-B33C23B07D16}"/>
              </a:ext>
            </a:extLst>
          </p:cNvPr>
          <p:cNvSpPr>
            <a:spLocks noGrp="1"/>
          </p:cNvSpPr>
          <p:nvPr>
            <p:ph idx="1"/>
          </p:nvPr>
        </p:nvSpPr>
        <p:spPr>
          <a:xfrm>
            <a:off x="280416" y="259080"/>
            <a:ext cx="11614404" cy="5402412"/>
          </a:xfrm>
        </p:spPr>
        <p:txBody>
          <a:bodyPr vert="horz" lIns="91440" tIns="45720" rIns="91440" bIns="45720" rtlCol="0" anchor="t">
            <a:noAutofit/>
          </a:bodyPr>
          <a:lstStyle/>
          <a:p>
            <a:pPr marL="0" indent="0">
              <a:lnSpc>
                <a:spcPct val="115000"/>
              </a:lnSpc>
              <a:spcAft>
                <a:spcPts val="1000"/>
              </a:spcAft>
              <a:buNone/>
            </a:pPr>
            <a:r>
              <a:rPr lang="en-AU" b="1" dirty="0">
                <a:effectLst/>
                <a:latin typeface="Calibri" panose="020F0502020204030204" pitchFamily="34" charset="0"/>
                <a:ea typeface="Calibri" panose="020F0502020204030204" pitchFamily="34" charset="0"/>
                <a:cs typeface="Times New Roman" panose="02020603050405020304" pitchFamily="18" charset="0"/>
              </a:rPr>
              <a:t>Q3: Who must be added to the Register of Workers? </a:t>
            </a:r>
          </a:p>
          <a:p>
            <a:pPr marL="0" indent="0">
              <a:lnSpc>
                <a:spcPct val="115000"/>
              </a:lnSpc>
              <a:spcAft>
                <a:spcPts val="1000"/>
              </a:spcAft>
              <a:buNone/>
            </a:pPr>
            <a:endParaRPr lang="en-AU" sz="105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Wingdings" panose="05000000000000000000" pitchFamily="2" charset="2"/>
              <a:buChar char="q"/>
            </a:pPr>
            <a:r>
              <a:rPr lang="en-AU" dirty="0">
                <a:effectLst/>
                <a:latin typeface="Calibri" panose="020F0502020204030204" pitchFamily="34" charset="0"/>
                <a:ea typeface="Calibri" panose="020F0502020204030204" pitchFamily="34" charset="0"/>
                <a:cs typeface="Times New Roman" panose="02020603050405020304" pitchFamily="18" charset="0"/>
              </a:rPr>
              <a:t> Only volunteers/workers in ministries with young or  </a:t>
            </a:r>
            <a:br>
              <a:rPr lang="en-AU" dirty="0">
                <a:effectLst/>
                <a:latin typeface="Calibri" panose="020F0502020204030204" pitchFamily="34" charset="0"/>
                <a:ea typeface="Calibri" panose="020F0502020204030204" pitchFamily="34" charset="0"/>
                <a:cs typeface="Times New Roman" panose="02020603050405020304" pitchFamily="18" charset="0"/>
              </a:rPr>
            </a:br>
            <a:r>
              <a:rPr lang="en-AU" dirty="0">
                <a:effectLst/>
                <a:latin typeface="Calibri" panose="020F0502020204030204" pitchFamily="34" charset="0"/>
                <a:ea typeface="Calibri" panose="020F0502020204030204" pitchFamily="34" charset="0"/>
                <a:cs typeface="Times New Roman" panose="02020603050405020304" pitchFamily="18" charset="0"/>
              </a:rPr>
              <a:t>   vulnerable people.</a:t>
            </a:r>
          </a:p>
          <a:p>
            <a:pPr lvl="0">
              <a:lnSpc>
                <a:spcPct val="115000"/>
              </a:lnSpc>
              <a:buFont typeface="Wingdings" panose="05000000000000000000" pitchFamily="2" charset="2"/>
              <a:buChar char="q"/>
            </a:pPr>
            <a:r>
              <a:rPr lang="en-AU" dirty="0">
                <a:effectLst/>
                <a:latin typeface="Calibri" panose="020F0502020204030204" pitchFamily="34" charset="0"/>
                <a:ea typeface="Calibri" panose="020F0502020204030204" pitchFamily="34" charset="0"/>
                <a:cs typeface="Times New Roman" panose="02020603050405020304" pitchFamily="18" charset="0"/>
              </a:rPr>
              <a:t> Each Church Council can choose who is added.  </a:t>
            </a:r>
          </a:p>
          <a:p>
            <a:pPr lvl="0">
              <a:lnSpc>
                <a:spcPct val="115000"/>
              </a:lnSpc>
              <a:spcAft>
                <a:spcPts val="1000"/>
              </a:spcAft>
              <a:buFont typeface="Wingdings" panose="05000000000000000000" pitchFamily="2" charset="2"/>
              <a:buChar char="q"/>
            </a:pPr>
            <a:r>
              <a:rPr lang="en-AU" dirty="0">
                <a:effectLst/>
                <a:latin typeface="Calibri" panose="020F0502020204030204" pitchFamily="34" charset="0"/>
                <a:ea typeface="Calibri" panose="020F0502020204030204" pitchFamily="34" charset="0"/>
                <a:cs typeface="Times New Roman" panose="02020603050405020304" pitchFamily="18" charset="0"/>
              </a:rPr>
              <a:t> All volunteers/workers, regardless of their role. </a:t>
            </a:r>
          </a:p>
        </p:txBody>
      </p:sp>
      <p:sp>
        <p:nvSpPr>
          <p:cNvPr id="2" name="Oval 1">
            <a:extLst>
              <a:ext uri="{FF2B5EF4-FFF2-40B4-BE49-F238E27FC236}">
                <a16:creationId xmlns:a16="http://schemas.microsoft.com/office/drawing/2014/main" id="{FECD4BB9-7E37-1492-940E-EEC49030E27B}"/>
              </a:ext>
            </a:extLst>
          </p:cNvPr>
          <p:cNvSpPr/>
          <p:nvPr/>
        </p:nvSpPr>
        <p:spPr>
          <a:xfrm>
            <a:off x="338744" y="1705050"/>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A</a:t>
            </a:r>
            <a:endParaRPr lang="en-AU" sz="2400" b="1">
              <a:solidFill>
                <a:schemeClr val="bg1"/>
              </a:solidFill>
            </a:endParaRPr>
          </a:p>
        </p:txBody>
      </p:sp>
      <p:sp>
        <p:nvSpPr>
          <p:cNvPr id="4" name="Oval 3">
            <a:extLst>
              <a:ext uri="{FF2B5EF4-FFF2-40B4-BE49-F238E27FC236}">
                <a16:creationId xmlns:a16="http://schemas.microsoft.com/office/drawing/2014/main" id="{F84F662A-F8C4-80A4-5FD2-C2D663BF74D3}"/>
              </a:ext>
            </a:extLst>
          </p:cNvPr>
          <p:cNvSpPr/>
          <p:nvPr/>
        </p:nvSpPr>
        <p:spPr>
          <a:xfrm>
            <a:off x="338744" y="3844222"/>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bg1"/>
                </a:solidFill>
              </a:rPr>
              <a:t>C</a:t>
            </a:r>
          </a:p>
        </p:txBody>
      </p:sp>
      <p:sp>
        <p:nvSpPr>
          <p:cNvPr id="5" name="Oval 4">
            <a:extLst>
              <a:ext uri="{FF2B5EF4-FFF2-40B4-BE49-F238E27FC236}">
                <a16:creationId xmlns:a16="http://schemas.microsoft.com/office/drawing/2014/main" id="{85A8CE20-E609-ED82-7BED-8CB2F1BBD796}"/>
              </a:ext>
            </a:extLst>
          </p:cNvPr>
          <p:cNvSpPr/>
          <p:nvPr/>
        </p:nvSpPr>
        <p:spPr>
          <a:xfrm>
            <a:off x="338744" y="3091561"/>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B</a:t>
            </a:r>
            <a:endParaRPr lang="en-AU" sz="2400" b="1"/>
          </a:p>
        </p:txBody>
      </p:sp>
    </p:spTree>
    <p:extLst>
      <p:ext uri="{BB962C8B-B14F-4D97-AF65-F5344CB8AC3E}">
        <p14:creationId xmlns:p14="http://schemas.microsoft.com/office/powerpoint/2010/main" val="712075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5305B-425F-2D5E-3528-FF8F64AFD3F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FE5500-F31E-B9E4-D59D-66C22A677EC6}"/>
              </a:ext>
            </a:extLst>
          </p:cNvPr>
          <p:cNvSpPr/>
          <p:nvPr/>
        </p:nvSpPr>
        <p:spPr>
          <a:xfrm>
            <a:off x="220980" y="3753392"/>
            <a:ext cx="11757660" cy="731520"/>
          </a:xfrm>
          <a:prstGeom prst="roundRect">
            <a:avLst/>
          </a:prstGeom>
          <a:solidFill>
            <a:srgbClr val="9DD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D880B1A0-107C-B425-F967-5EBF26BB0A36}"/>
              </a:ext>
            </a:extLst>
          </p:cNvPr>
          <p:cNvSpPr>
            <a:spLocks noGrp="1"/>
          </p:cNvSpPr>
          <p:nvPr>
            <p:ph idx="1"/>
          </p:nvPr>
        </p:nvSpPr>
        <p:spPr>
          <a:xfrm>
            <a:off x="280416" y="259080"/>
            <a:ext cx="11614404" cy="5402412"/>
          </a:xfrm>
        </p:spPr>
        <p:txBody>
          <a:bodyPr vert="horz" lIns="91440" tIns="45720" rIns="91440" bIns="45720" rtlCol="0" anchor="t">
            <a:noAutofit/>
          </a:bodyPr>
          <a:lstStyle/>
          <a:p>
            <a:pPr marL="0" indent="0">
              <a:lnSpc>
                <a:spcPct val="115000"/>
              </a:lnSpc>
              <a:spcAft>
                <a:spcPts val="1000"/>
              </a:spcAft>
              <a:buNone/>
            </a:pPr>
            <a:r>
              <a:rPr lang="en-AU" b="1">
                <a:effectLst/>
                <a:latin typeface="Calibri" panose="020F0502020204030204" pitchFamily="34" charset="0"/>
                <a:ea typeface="Calibri" panose="020F0502020204030204" pitchFamily="34" charset="0"/>
                <a:cs typeface="Times New Roman" panose="02020603050405020304" pitchFamily="18" charset="0"/>
              </a:rPr>
              <a:t>Q3: Who must be added to the Register of Workers? </a:t>
            </a:r>
          </a:p>
          <a:p>
            <a:pPr marL="0" indent="0">
              <a:lnSpc>
                <a:spcPct val="115000"/>
              </a:lnSpc>
              <a:spcAft>
                <a:spcPts val="1000"/>
              </a:spcAft>
              <a:buNone/>
            </a:pPr>
            <a:endParaRPr lang="en-AU" sz="1050" b="1">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Wingdings" panose="05000000000000000000" pitchFamily="2" charset="2"/>
              <a:buChar char="q"/>
            </a:pPr>
            <a:r>
              <a:rPr lang="en-AU">
                <a:effectLst/>
                <a:latin typeface="Calibri" panose="020F0502020204030204" pitchFamily="34" charset="0"/>
                <a:ea typeface="Calibri" panose="020F0502020204030204" pitchFamily="34" charset="0"/>
                <a:cs typeface="Times New Roman" panose="02020603050405020304" pitchFamily="18" charset="0"/>
              </a:rPr>
              <a:t> Only volunteers/workers in ministries with young or  </a:t>
            </a:r>
            <a:br>
              <a:rPr lang="en-AU">
                <a:effectLst/>
                <a:latin typeface="Calibri" panose="020F0502020204030204" pitchFamily="34" charset="0"/>
                <a:ea typeface="Calibri" panose="020F0502020204030204" pitchFamily="34" charset="0"/>
                <a:cs typeface="Times New Roman" panose="02020603050405020304" pitchFamily="18" charset="0"/>
              </a:rPr>
            </a:br>
            <a:r>
              <a:rPr lang="en-AU">
                <a:effectLst/>
                <a:latin typeface="Calibri" panose="020F0502020204030204" pitchFamily="34" charset="0"/>
                <a:ea typeface="Calibri" panose="020F0502020204030204" pitchFamily="34" charset="0"/>
                <a:cs typeface="Times New Roman" panose="02020603050405020304" pitchFamily="18" charset="0"/>
              </a:rPr>
              <a:t>   vulnerable people.</a:t>
            </a:r>
          </a:p>
          <a:p>
            <a:pPr lvl="0">
              <a:lnSpc>
                <a:spcPct val="115000"/>
              </a:lnSpc>
              <a:buFont typeface="Wingdings" panose="05000000000000000000" pitchFamily="2" charset="2"/>
              <a:buChar char="q"/>
            </a:pPr>
            <a:r>
              <a:rPr lang="en-AU">
                <a:effectLst/>
                <a:latin typeface="Calibri" panose="020F0502020204030204" pitchFamily="34" charset="0"/>
                <a:ea typeface="Calibri" panose="020F0502020204030204" pitchFamily="34" charset="0"/>
                <a:cs typeface="Times New Roman" panose="02020603050405020304" pitchFamily="18" charset="0"/>
              </a:rPr>
              <a:t> Each Church Council can choose who is added.  </a:t>
            </a:r>
          </a:p>
          <a:p>
            <a:pPr lvl="0">
              <a:lnSpc>
                <a:spcPct val="115000"/>
              </a:lnSpc>
              <a:spcAft>
                <a:spcPts val="1000"/>
              </a:spcAft>
              <a:buFont typeface="Wingdings" panose="05000000000000000000" pitchFamily="2" charset="2"/>
              <a:buChar char="q"/>
            </a:pPr>
            <a:r>
              <a:rPr lang="en-AU">
                <a:effectLst/>
                <a:latin typeface="Calibri" panose="020F0502020204030204" pitchFamily="34" charset="0"/>
                <a:ea typeface="Calibri" panose="020F0502020204030204" pitchFamily="34" charset="0"/>
                <a:cs typeface="Times New Roman" panose="02020603050405020304" pitchFamily="18" charset="0"/>
              </a:rPr>
              <a:t> All volunteers/workers, regardless of their role. </a:t>
            </a:r>
          </a:p>
        </p:txBody>
      </p:sp>
      <p:sp>
        <p:nvSpPr>
          <p:cNvPr id="2" name="Oval 1">
            <a:extLst>
              <a:ext uri="{FF2B5EF4-FFF2-40B4-BE49-F238E27FC236}">
                <a16:creationId xmlns:a16="http://schemas.microsoft.com/office/drawing/2014/main" id="{7CD31626-AB69-E1BC-8CDB-FD4A126C218E}"/>
              </a:ext>
            </a:extLst>
          </p:cNvPr>
          <p:cNvSpPr/>
          <p:nvPr/>
        </p:nvSpPr>
        <p:spPr>
          <a:xfrm>
            <a:off x="338744" y="1705050"/>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A</a:t>
            </a:r>
            <a:endParaRPr lang="en-AU" sz="2400" b="1">
              <a:solidFill>
                <a:schemeClr val="bg1"/>
              </a:solidFill>
            </a:endParaRPr>
          </a:p>
        </p:txBody>
      </p:sp>
      <p:sp>
        <p:nvSpPr>
          <p:cNvPr id="5" name="Oval 4">
            <a:extLst>
              <a:ext uri="{FF2B5EF4-FFF2-40B4-BE49-F238E27FC236}">
                <a16:creationId xmlns:a16="http://schemas.microsoft.com/office/drawing/2014/main" id="{6D6D6125-3B4B-B42F-3C09-2332F5060627}"/>
              </a:ext>
            </a:extLst>
          </p:cNvPr>
          <p:cNvSpPr/>
          <p:nvPr/>
        </p:nvSpPr>
        <p:spPr>
          <a:xfrm>
            <a:off x="338744" y="3844222"/>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bg1"/>
                </a:solidFill>
              </a:rPr>
              <a:t>C</a:t>
            </a:r>
          </a:p>
        </p:txBody>
      </p:sp>
      <p:sp>
        <p:nvSpPr>
          <p:cNvPr id="6" name="Oval 5">
            <a:extLst>
              <a:ext uri="{FF2B5EF4-FFF2-40B4-BE49-F238E27FC236}">
                <a16:creationId xmlns:a16="http://schemas.microsoft.com/office/drawing/2014/main" id="{3856A6E6-9348-8C0D-0231-D77A436A6047}"/>
              </a:ext>
            </a:extLst>
          </p:cNvPr>
          <p:cNvSpPr/>
          <p:nvPr/>
        </p:nvSpPr>
        <p:spPr>
          <a:xfrm>
            <a:off x="338744" y="3091561"/>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B</a:t>
            </a:r>
            <a:endParaRPr lang="en-AU" sz="2400" b="1"/>
          </a:p>
        </p:txBody>
      </p:sp>
    </p:spTree>
    <p:extLst>
      <p:ext uri="{BB962C8B-B14F-4D97-AF65-F5344CB8AC3E}">
        <p14:creationId xmlns:p14="http://schemas.microsoft.com/office/powerpoint/2010/main" val="801993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662D3-A609-8B05-B7BB-3C6BAA34E0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08621-5B93-0768-2E23-5E950FDD90A9}"/>
              </a:ext>
            </a:extLst>
          </p:cNvPr>
          <p:cNvSpPr>
            <a:spLocks noGrp="1"/>
          </p:cNvSpPr>
          <p:nvPr>
            <p:ph idx="1"/>
          </p:nvPr>
        </p:nvSpPr>
        <p:spPr>
          <a:xfrm>
            <a:off x="329184" y="259080"/>
            <a:ext cx="11565635" cy="5819355"/>
          </a:xfrm>
        </p:spPr>
        <p:txBody>
          <a:bodyPr vert="horz" lIns="91440" tIns="45720" rIns="91440" bIns="45720" rtlCol="0" anchor="t">
            <a:noAutofit/>
          </a:bodyPr>
          <a:lstStyle/>
          <a:p>
            <a:pPr marL="0" indent="0">
              <a:lnSpc>
                <a:spcPct val="115000"/>
              </a:lnSpc>
              <a:spcAft>
                <a:spcPts val="1000"/>
              </a:spcAft>
              <a:buNone/>
            </a:pPr>
            <a:r>
              <a:rPr lang="en-AU" b="1">
                <a:effectLst/>
                <a:latin typeface="Calibri" panose="020F0502020204030204" pitchFamily="34" charset="0"/>
                <a:ea typeface="Calibri" panose="020F0502020204030204" pitchFamily="34" charset="0"/>
                <a:cs typeface="Times New Roman" panose="02020603050405020304" pitchFamily="18" charset="0"/>
              </a:rPr>
              <a:t>Q4: The annual well-being review is a time to: </a:t>
            </a:r>
          </a:p>
          <a:p>
            <a:pPr marL="0" indent="0">
              <a:lnSpc>
                <a:spcPct val="115000"/>
              </a:lnSpc>
              <a:spcAft>
                <a:spcPts val="1000"/>
              </a:spcAft>
              <a:buNone/>
            </a:pP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Wingdings" panose="05000000000000000000" pitchFamily="2" charset="2"/>
              <a:buChar char="q"/>
            </a:pPr>
            <a:r>
              <a:rPr lang="en-AU">
                <a:effectLst/>
                <a:latin typeface="Calibri" panose="020F0502020204030204" pitchFamily="34" charset="0"/>
                <a:ea typeface="Calibri" panose="020F0502020204030204" pitchFamily="34" charset="0"/>
                <a:cs typeface="Times New Roman" panose="02020603050405020304" pitchFamily="18" charset="0"/>
              </a:rPr>
              <a:t> Only discuss common interests and hobbies.</a:t>
            </a:r>
          </a:p>
          <a:p>
            <a:pPr lvl="0">
              <a:lnSpc>
                <a:spcPct val="115000"/>
              </a:lnSpc>
              <a:buFont typeface="Wingdings" panose="05000000000000000000" pitchFamily="2" charset="2"/>
              <a:buChar char="q"/>
            </a:pPr>
            <a:r>
              <a:rPr lang="en-AU">
                <a:effectLst/>
                <a:latin typeface="Calibri" panose="020F0502020204030204" pitchFamily="34" charset="0"/>
                <a:ea typeface="Calibri" panose="020F0502020204030204" pitchFamily="34" charset="0"/>
                <a:cs typeface="Times New Roman" panose="02020603050405020304" pitchFamily="18" charset="0"/>
              </a:rPr>
              <a:t> Discuss feedback as a two-way conversation.</a:t>
            </a:r>
          </a:p>
          <a:p>
            <a:pPr lvl="0">
              <a:lnSpc>
                <a:spcPct val="115000"/>
              </a:lnSpc>
              <a:spcAft>
                <a:spcPts val="1000"/>
              </a:spcAft>
              <a:buFont typeface="Wingdings" panose="05000000000000000000" pitchFamily="2" charset="2"/>
              <a:buChar char="q"/>
            </a:pPr>
            <a:r>
              <a:rPr lang="en-AU">
                <a:effectLst/>
                <a:latin typeface="Calibri" panose="020F0502020204030204" pitchFamily="34" charset="0"/>
                <a:ea typeface="Calibri" panose="020F0502020204030204" pitchFamily="34" charset="0"/>
                <a:cs typeface="Times New Roman" panose="02020603050405020304" pitchFamily="18" charset="0"/>
              </a:rPr>
              <a:t> Only inform volunteers about their poor performance.</a:t>
            </a:r>
          </a:p>
          <a:p>
            <a:pPr marL="0" indent="0">
              <a:lnSpc>
                <a:spcPct val="120000"/>
              </a:lnSpc>
              <a:spcBef>
                <a:spcPts val="0"/>
              </a:spcBef>
              <a:spcAft>
                <a:spcPts val="565"/>
              </a:spcAft>
              <a:buNone/>
            </a:pPr>
            <a:endParaRPr lang="en-US">
              <a:ea typeface="Calibri"/>
              <a:cs typeface="Calibri"/>
            </a:endParaRPr>
          </a:p>
        </p:txBody>
      </p:sp>
      <p:sp>
        <p:nvSpPr>
          <p:cNvPr id="2" name="Oval 1">
            <a:extLst>
              <a:ext uri="{FF2B5EF4-FFF2-40B4-BE49-F238E27FC236}">
                <a16:creationId xmlns:a16="http://schemas.microsoft.com/office/drawing/2014/main" id="{3D954007-AC17-9609-E118-CA470A739435}"/>
              </a:ext>
            </a:extLst>
          </p:cNvPr>
          <p:cNvSpPr/>
          <p:nvPr/>
        </p:nvSpPr>
        <p:spPr>
          <a:xfrm>
            <a:off x="380675" y="1777787"/>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A</a:t>
            </a:r>
            <a:endParaRPr lang="en-AU" sz="2400" b="1">
              <a:solidFill>
                <a:schemeClr val="bg1"/>
              </a:solidFill>
            </a:endParaRPr>
          </a:p>
        </p:txBody>
      </p:sp>
      <p:sp>
        <p:nvSpPr>
          <p:cNvPr id="4" name="Oval 3">
            <a:extLst>
              <a:ext uri="{FF2B5EF4-FFF2-40B4-BE49-F238E27FC236}">
                <a16:creationId xmlns:a16="http://schemas.microsoft.com/office/drawing/2014/main" id="{3C94D929-4B55-6FEF-2CDD-BC8B5E019751}"/>
              </a:ext>
            </a:extLst>
          </p:cNvPr>
          <p:cNvSpPr/>
          <p:nvPr/>
        </p:nvSpPr>
        <p:spPr>
          <a:xfrm>
            <a:off x="392534" y="3280539"/>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C</a:t>
            </a:r>
          </a:p>
        </p:txBody>
      </p:sp>
      <p:sp>
        <p:nvSpPr>
          <p:cNvPr id="5" name="Oval 4">
            <a:extLst>
              <a:ext uri="{FF2B5EF4-FFF2-40B4-BE49-F238E27FC236}">
                <a16:creationId xmlns:a16="http://schemas.microsoft.com/office/drawing/2014/main" id="{1AE67D4E-1745-F62C-CF0B-F613F4BF31AC}"/>
              </a:ext>
            </a:extLst>
          </p:cNvPr>
          <p:cNvSpPr/>
          <p:nvPr/>
        </p:nvSpPr>
        <p:spPr>
          <a:xfrm>
            <a:off x="380675" y="2520056"/>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B</a:t>
            </a:r>
            <a:endParaRPr lang="en-AU" sz="2400" b="1"/>
          </a:p>
        </p:txBody>
      </p:sp>
    </p:spTree>
    <p:extLst>
      <p:ext uri="{BB962C8B-B14F-4D97-AF65-F5344CB8AC3E}">
        <p14:creationId xmlns:p14="http://schemas.microsoft.com/office/powerpoint/2010/main" val="3167131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F69E7-6ABF-9CAC-AA14-707374711697}"/>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79B58FD-ED8E-043A-A8C1-31B1375D8358}"/>
              </a:ext>
            </a:extLst>
          </p:cNvPr>
          <p:cNvSpPr/>
          <p:nvPr/>
        </p:nvSpPr>
        <p:spPr>
          <a:xfrm>
            <a:off x="220980" y="2418080"/>
            <a:ext cx="11757660" cy="731520"/>
          </a:xfrm>
          <a:prstGeom prst="roundRect">
            <a:avLst/>
          </a:prstGeom>
          <a:solidFill>
            <a:srgbClr val="9DD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270986AB-BB5C-FA58-94C8-9C4B5384CF54}"/>
              </a:ext>
            </a:extLst>
          </p:cNvPr>
          <p:cNvSpPr>
            <a:spLocks noGrp="1"/>
          </p:cNvSpPr>
          <p:nvPr>
            <p:ph idx="1"/>
          </p:nvPr>
        </p:nvSpPr>
        <p:spPr>
          <a:xfrm>
            <a:off x="329184" y="259080"/>
            <a:ext cx="11565635" cy="5819355"/>
          </a:xfrm>
        </p:spPr>
        <p:txBody>
          <a:bodyPr vert="horz" lIns="91440" tIns="45720" rIns="91440" bIns="45720" rtlCol="0" anchor="t">
            <a:noAutofit/>
          </a:bodyPr>
          <a:lstStyle/>
          <a:p>
            <a:pPr marL="0" indent="0">
              <a:lnSpc>
                <a:spcPct val="115000"/>
              </a:lnSpc>
              <a:spcAft>
                <a:spcPts val="1000"/>
              </a:spcAft>
              <a:buNone/>
            </a:pPr>
            <a:r>
              <a:rPr lang="en-AU" b="1">
                <a:effectLst/>
                <a:latin typeface="Calibri" panose="020F0502020204030204" pitchFamily="34" charset="0"/>
                <a:ea typeface="Calibri" panose="020F0502020204030204" pitchFamily="34" charset="0"/>
                <a:cs typeface="Times New Roman" panose="02020603050405020304" pitchFamily="18" charset="0"/>
              </a:rPr>
              <a:t>Q4: The annual well-being review is a time to: </a:t>
            </a:r>
          </a:p>
          <a:p>
            <a:pPr marL="0" indent="0">
              <a:lnSpc>
                <a:spcPct val="115000"/>
              </a:lnSpc>
              <a:spcAft>
                <a:spcPts val="1000"/>
              </a:spcAft>
              <a:buNone/>
            </a:pP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Wingdings" panose="05000000000000000000" pitchFamily="2" charset="2"/>
              <a:buChar char="q"/>
            </a:pPr>
            <a:r>
              <a:rPr lang="en-AU">
                <a:effectLst/>
                <a:latin typeface="Calibri" panose="020F0502020204030204" pitchFamily="34" charset="0"/>
                <a:ea typeface="Calibri" panose="020F0502020204030204" pitchFamily="34" charset="0"/>
                <a:cs typeface="Times New Roman" panose="02020603050405020304" pitchFamily="18" charset="0"/>
              </a:rPr>
              <a:t> Only discuss common interests and hobbies.</a:t>
            </a:r>
          </a:p>
          <a:p>
            <a:pPr lvl="0">
              <a:lnSpc>
                <a:spcPct val="115000"/>
              </a:lnSpc>
              <a:buFont typeface="Wingdings" panose="05000000000000000000" pitchFamily="2" charset="2"/>
              <a:buChar char="q"/>
            </a:pPr>
            <a:r>
              <a:rPr lang="en-AU">
                <a:effectLst/>
                <a:latin typeface="Calibri" panose="020F0502020204030204" pitchFamily="34" charset="0"/>
                <a:ea typeface="Calibri" panose="020F0502020204030204" pitchFamily="34" charset="0"/>
                <a:cs typeface="Times New Roman" panose="02020603050405020304" pitchFamily="18" charset="0"/>
              </a:rPr>
              <a:t> Discuss feedback as a two-way conversation.</a:t>
            </a:r>
          </a:p>
          <a:p>
            <a:pPr lvl="0">
              <a:lnSpc>
                <a:spcPct val="115000"/>
              </a:lnSpc>
              <a:spcAft>
                <a:spcPts val="1000"/>
              </a:spcAft>
              <a:buFont typeface="Wingdings" panose="05000000000000000000" pitchFamily="2" charset="2"/>
              <a:buChar char="q"/>
            </a:pPr>
            <a:r>
              <a:rPr lang="en-AU">
                <a:effectLst/>
                <a:latin typeface="Calibri" panose="020F0502020204030204" pitchFamily="34" charset="0"/>
                <a:ea typeface="Calibri" panose="020F0502020204030204" pitchFamily="34" charset="0"/>
                <a:cs typeface="Times New Roman" panose="02020603050405020304" pitchFamily="18" charset="0"/>
              </a:rPr>
              <a:t> Only inform volunteers about their poor performance.</a:t>
            </a:r>
          </a:p>
          <a:p>
            <a:pPr marL="0" indent="0">
              <a:lnSpc>
                <a:spcPct val="120000"/>
              </a:lnSpc>
              <a:spcBef>
                <a:spcPts val="0"/>
              </a:spcBef>
              <a:spcAft>
                <a:spcPts val="565"/>
              </a:spcAft>
              <a:buNone/>
            </a:pPr>
            <a:endParaRPr lang="en-US">
              <a:ea typeface="Calibri"/>
              <a:cs typeface="Calibri"/>
            </a:endParaRPr>
          </a:p>
        </p:txBody>
      </p:sp>
      <p:sp>
        <p:nvSpPr>
          <p:cNvPr id="4" name="Oval 3">
            <a:extLst>
              <a:ext uri="{FF2B5EF4-FFF2-40B4-BE49-F238E27FC236}">
                <a16:creationId xmlns:a16="http://schemas.microsoft.com/office/drawing/2014/main" id="{AECFCAAE-2ACB-1D8D-4F5E-91F3BD3B95D2}"/>
              </a:ext>
            </a:extLst>
          </p:cNvPr>
          <p:cNvSpPr/>
          <p:nvPr/>
        </p:nvSpPr>
        <p:spPr>
          <a:xfrm>
            <a:off x="380675" y="1777787"/>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A</a:t>
            </a:r>
            <a:endParaRPr lang="en-AU" sz="2400" b="1">
              <a:solidFill>
                <a:schemeClr val="bg1"/>
              </a:solidFill>
            </a:endParaRPr>
          </a:p>
        </p:txBody>
      </p:sp>
      <p:sp>
        <p:nvSpPr>
          <p:cNvPr id="5" name="Oval 4">
            <a:extLst>
              <a:ext uri="{FF2B5EF4-FFF2-40B4-BE49-F238E27FC236}">
                <a16:creationId xmlns:a16="http://schemas.microsoft.com/office/drawing/2014/main" id="{01944D2C-DEC8-752F-07BC-ABD5852339BD}"/>
              </a:ext>
            </a:extLst>
          </p:cNvPr>
          <p:cNvSpPr/>
          <p:nvPr/>
        </p:nvSpPr>
        <p:spPr>
          <a:xfrm>
            <a:off x="392534" y="3280539"/>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C</a:t>
            </a:r>
          </a:p>
        </p:txBody>
      </p:sp>
      <p:sp>
        <p:nvSpPr>
          <p:cNvPr id="6" name="Oval 5">
            <a:extLst>
              <a:ext uri="{FF2B5EF4-FFF2-40B4-BE49-F238E27FC236}">
                <a16:creationId xmlns:a16="http://schemas.microsoft.com/office/drawing/2014/main" id="{2B76BFB3-8978-C5EA-96C9-EF6D17642F26}"/>
              </a:ext>
            </a:extLst>
          </p:cNvPr>
          <p:cNvSpPr/>
          <p:nvPr/>
        </p:nvSpPr>
        <p:spPr>
          <a:xfrm>
            <a:off x="380675" y="2520056"/>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t>B</a:t>
            </a:r>
            <a:endParaRPr lang="en-AU" sz="2400" b="1"/>
          </a:p>
        </p:txBody>
      </p:sp>
    </p:spTree>
    <p:extLst>
      <p:ext uri="{BB962C8B-B14F-4D97-AF65-F5344CB8AC3E}">
        <p14:creationId xmlns:p14="http://schemas.microsoft.com/office/powerpoint/2010/main" val="1648201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EAEEC-2B54-D850-D9EE-D7492DE2D4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3CE74-2FAF-3E1E-802B-04EB32575503}"/>
              </a:ext>
            </a:extLst>
          </p:cNvPr>
          <p:cNvSpPr>
            <a:spLocks noGrp="1"/>
          </p:cNvSpPr>
          <p:nvPr>
            <p:ph idx="1"/>
          </p:nvPr>
        </p:nvSpPr>
        <p:spPr>
          <a:xfrm>
            <a:off x="292608" y="259080"/>
            <a:ext cx="11602211" cy="5819355"/>
          </a:xfrm>
        </p:spPr>
        <p:txBody>
          <a:bodyPr vert="horz" lIns="91440" tIns="45720" rIns="91440" bIns="45720" rtlCol="0" anchor="t">
            <a:normAutofit/>
          </a:bodyPr>
          <a:lstStyle/>
          <a:p>
            <a:pPr marL="0" indent="0">
              <a:lnSpc>
                <a:spcPct val="120000"/>
              </a:lnSpc>
              <a:spcAft>
                <a:spcPts val="565"/>
              </a:spcAft>
              <a:buNone/>
            </a:pPr>
            <a:r>
              <a:rPr lang="en-AU" b="1" dirty="0">
                <a:solidFill>
                  <a:srgbClr val="000000"/>
                </a:solidFill>
                <a:effectLst/>
                <a:latin typeface="Calibri" panose="020F0502020204030204" pitchFamily="34" charset="0"/>
                <a:ea typeface="Calibri" panose="020F0502020204030204" pitchFamily="34" charset="0"/>
                <a:cs typeface="Myriad Pro" panose="020B0503030403020204" charset="0"/>
              </a:rPr>
              <a:t>Q5:</a:t>
            </a:r>
            <a:r>
              <a:rPr lang="en-AU" b="0" dirty="0">
                <a:solidFill>
                  <a:srgbClr val="000000"/>
                </a:solidFill>
                <a:effectLst/>
                <a:latin typeface="Calibri" panose="020F0502020204030204" pitchFamily="34" charset="0"/>
                <a:ea typeface="Calibri" panose="020F0502020204030204" pitchFamily="34" charset="0"/>
                <a:cs typeface="Myriad Pro" panose="020B0503030403020204" charset="0"/>
              </a:rPr>
              <a:t> </a:t>
            </a:r>
            <a:r>
              <a:rPr lang="en-AU" b="1" dirty="0">
                <a:solidFill>
                  <a:srgbClr val="000000"/>
                </a:solidFill>
                <a:effectLst/>
                <a:latin typeface="Calibri" panose="020F0502020204030204" pitchFamily="34" charset="0"/>
                <a:ea typeface="Calibri" panose="020F0502020204030204" pitchFamily="34" charset="0"/>
                <a:cs typeface="Myriad Pro" panose="020B0503030403020204" charset="0"/>
              </a:rPr>
              <a:t>You check the validity of a Blue/Exemption Card of a new volunteer, and it returns the result ‘</a:t>
            </a:r>
            <a:r>
              <a:rPr lang="en-AU" b="1" i="1" dirty="0">
                <a:solidFill>
                  <a:srgbClr val="993525"/>
                </a:solidFill>
                <a:effectLst/>
                <a:latin typeface="Calibri" panose="020F0502020204030204" pitchFamily="34" charset="0"/>
                <a:ea typeface="Calibri" panose="020F0502020204030204" pitchFamily="34" charset="0"/>
                <a:cs typeface="Myriad Pro" panose="020B0503030403020204" charset="0"/>
              </a:rPr>
              <a:t>the card details cannot be validated</a:t>
            </a:r>
            <a:r>
              <a:rPr lang="en-AU" b="1" dirty="0">
                <a:solidFill>
                  <a:srgbClr val="000000"/>
                </a:solidFill>
                <a:effectLst/>
                <a:latin typeface="Calibri" panose="020F0502020204030204" pitchFamily="34" charset="0"/>
                <a:ea typeface="Calibri" panose="020F0502020204030204" pitchFamily="34" charset="0"/>
                <a:cs typeface="Myriad Pro" panose="020B0503030403020204" charset="0"/>
              </a:rPr>
              <a:t>’. Does this mean the applicant will </a:t>
            </a:r>
            <a:r>
              <a:rPr lang="en-AU" b="1" i="1" u="sng" dirty="0">
                <a:solidFill>
                  <a:srgbClr val="993525"/>
                </a:solidFill>
                <a:effectLst/>
                <a:latin typeface="Calibri" panose="020F0502020204030204" pitchFamily="34" charset="0"/>
                <a:ea typeface="Calibri" panose="020F0502020204030204" pitchFamily="34" charset="0"/>
                <a:cs typeface="Myriad Pro" panose="020B0503030403020204" charset="0"/>
              </a:rPr>
              <a:t>never</a:t>
            </a:r>
            <a:r>
              <a:rPr lang="en-AU" b="1" dirty="0">
                <a:solidFill>
                  <a:srgbClr val="000000"/>
                </a:solidFill>
                <a:effectLst/>
                <a:latin typeface="Calibri" panose="020F0502020204030204" pitchFamily="34" charset="0"/>
                <a:ea typeface="Calibri" panose="020F0502020204030204" pitchFamily="34" charset="0"/>
                <a:cs typeface="Myriad Pro" panose="020B0503030403020204" charset="0"/>
              </a:rPr>
              <a:t> be able to work with children?</a:t>
            </a:r>
          </a:p>
          <a:p>
            <a:pPr marL="0" indent="0">
              <a:lnSpc>
                <a:spcPct val="120000"/>
              </a:lnSpc>
              <a:spcAft>
                <a:spcPts val="565"/>
              </a:spcAft>
              <a:buNone/>
            </a:pPr>
            <a:endParaRPr lang="en-AU" sz="1600" b="1" dirty="0">
              <a:solidFill>
                <a:srgbClr val="000000"/>
              </a:solidFill>
              <a:effectLst/>
              <a:latin typeface="Myriad Pro" panose="020B0503030403020204" charset="0"/>
              <a:ea typeface="Calibri" panose="020F0502020204030204" pitchFamily="34" charset="0"/>
              <a:cs typeface="Myriad Pro" panose="020B0503030403020204" charset="0"/>
            </a:endParaRPr>
          </a:p>
          <a:p>
            <a:pPr marL="457200" indent="-457200">
              <a:lnSpc>
                <a:spcPct val="120000"/>
              </a:lnSpc>
              <a:spcBef>
                <a:spcPts val="0"/>
              </a:spcBef>
              <a:spcAft>
                <a:spcPts val="565"/>
              </a:spcAft>
              <a:buFont typeface="Wingdings,Sans-Serif" panose="020B0604020202020204" pitchFamily="34" charset="0"/>
              <a:buChar char="q"/>
            </a:pPr>
            <a:r>
              <a:rPr lang="en-US" dirty="0">
                <a:latin typeface="Calibri"/>
                <a:ea typeface="Calibri"/>
                <a:cs typeface="Calibri"/>
              </a:rPr>
              <a:t> Yes</a:t>
            </a:r>
            <a:endParaRPr lang="en-US" dirty="0"/>
          </a:p>
          <a:p>
            <a:pPr marL="457200" indent="-457200">
              <a:lnSpc>
                <a:spcPct val="120000"/>
              </a:lnSpc>
              <a:spcBef>
                <a:spcPts val="0"/>
              </a:spcBef>
              <a:spcAft>
                <a:spcPts val="565"/>
              </a:spcAft>
              <a:buFont typeface="Wingdings,Sans-Serif" panose="020B0604020202020204" pitchFamily="34" charset="0"/>
              <a:buChar char="q"/>
            </a:pPr>
            <a:r>
              <a:rPr lang="en-US" dirty="0">
                <a:latin typeface="Calibri"/>
                <a:ea typeface="Calibri"/>
                <a:cs typeface="Calibri"/>
              </a:rPr>
              <a:t> No</a:t>
            </a:r>
            <a:endParaRPr lang="en-US" dirty="0">
              <a:ea typeface="Calibri"/>
              <a:cs typeface="Calibri"/>
            </a:endParaRPr>
          </a:p>
        </p:txBody>
      </p:sp>
      <p:sp>
        <p:nvSpPr>
          <p:cNvPr id="2" name="Oval 1">
            <a:extLst>
              <a:ext uri="{FF2B5EF4-FFF2-40B4-BE49-F238E27FC236}">
                <a16:creationId xmlns:a16="http://schemas.microsoft.com/office/drawing/2014/main" id="{D4410D79-82BE-37FD-E773-160DD613CAED}"/>
              </a:ext>
            </a:extLst>
          </p:cNvPr>
          <p:cNvSpPr/>
          <p:nvPr/>
        </p:nvSpPr>
        <p:spPr>
          <a:xfrm>
            <a:off x="338744" y="3616982"/>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A</a:t>
            </a:r>
            <a:endParaRPr lang="en-AU" sz="2400" b="1">
              <a:solidFill>
                <a:schemeClr val="bg1"/>
              </a:solidFill>
            </a:endParaRPr>
          </a:p>
        </p:txBody>
      </p:sp>
      <p:sp>
        <p:nvSpPr>
          <p:cNvPr id="5" name="Oval 4">
            <a:extLst>
              <a:ext uri="{FF2B5EF4-FFF2-40B4-BE49-F238E27FC236}">
                <a16:creationId xmlns:a16="http://schemas.microsoft.com/office/drawing/2014/main" id="{21F1925C-62BA-4188-9FD9-0786C8DE62E4}"/>
              </a:ext>
            </a:extLst>
          </p:cNvPr>
          <p:cNvSpPr/>
          <p:nvPr/>
        </p:nvSpPr>
        <p:spPr>
          <a:xfrm>
            <a:off x="338744" y="4338469"/>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dirty="0"/>
              <a:t>B</a:t>
            </a:r>
            <a:endParaRPr lang="en-AU" sz="2400" b="1" dirty="0"/>
          </a:p>
        </p:txBody>
      </p:sp>
    </p:spTree>
    <p:extLst>
      <p:ext uri="{BB962C8B-B14F-4D97-AF65-F5344CB8AC3E}">
        <p14:creationId xmlns:p14="http://schemas.microsoft.com/office/powerpoint/2010/main" val="3468164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F1A73-EC32-0B67-037F-B651682E462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9F74753-B1FC-B538-7DC4-BF2D9BB0D3A2}"/>
              </a:ext>
            </a:extLst>
          </p:cNvPr>
          <p:cNvSpPr/>
          <p:nvPr/>
        </p:nvSpPr>
        <p:spPr>
          <a:xfrm>
            <a:off x="220980" y="4217848"/>
            <a:ext cx="11757660" cy="731520"/>
          </a:xfrm>
          <a:prstGeom prst="roundRect">
            <a:avLst/>
          </a:prstGeom>
          <a:solidFill>
            <a:srgbClr val="9DD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8B018975-6557-9E75-5D04-35DFA54AE3F6}"/>
              </a:ext>
            </a:extLst>
          </p:cNvPr>
          <p:cNvSpPr>
            <a:spLocks noGrp="1"/>
          </p:cNvSpPr>
          <p:nvPr>
            <p:ph idx="1"/>
          </p:nvPr>
        </p:nvSpPr>
        <p:spPr>
          <a:xfrm>
            <a:off x="292608" y="259080"/>
            <a:ext cx="11602211" cy="5819355"/>
          </a:xfrm>
        </p:spPr>
        <p:txBody>
          <a:bodyPr vert="horz" lIns="91440" tIns="45720" rIns="91440" bIns="45720" rtlCol="0" anchor="t">
            <a:normAutofit/>
          </a:bodyPr>
          <a:lstStyle/>
          <a:p>
            <a:pPr marL="0" indent="0">
              <a:lnSpc>
                <a:spcPct val="120000"/>
              </a:lnSpc>
              <a:spcAft>
                <a:spcPts val="565"/>
              </a:spcAft>
              <a:buNone/>
            </a:pPr>
            <a:r>
              <a:rPr lang="en-AU" b="1">
                <a:solidFill>
                  <a:srgbClr val="000000"/>
                </a:solidFill>
                <a:effectLst/>
                <a:latin typeface="Calibri" panose="020F0502020204030204" pitchFamily="34" charset="0"/>
                <a:ea typeface="Calibri" panose="020F0502020204030204" pitchFamily="34" charset="0"/>
                <a:cs typeface="Myriad Pro" panose="020B0503030403020204" charset="0"/>
              </a:rPr>
              <a:t>Q5:</a:t>
            </a:r>
            <a:r>
              <a:rPr lang="en-AU" b="0">
                <a:solidFill>
                  <a:srgbClr val="000000"/>
                </a:solidFill>
                <a:effectLst/>
                <a:latin typeface="Calibri" panose="020F0502020204030204" pitchFamily="34" charset="0"/>
                <a:ea typeface="Calibri" panose="020F0502020204030204" pitchFamily="34" charset="0"/>
                <a:cs typeface="Myriad Pro" panose="020B0503030403020204" charset="0"/>
              </a:rPr>
              <a:t> </a:t>
            </a:r>
            <a:r>
              <a:rPr lang="en-AU" b="1">
                <a:solidFill>
                  <a:srgbClr val="000000"/>
                </a:solidFill>
                <a:effectLst/>
                <a:latin typeface="Calibri" panose="020F0502020204030204" pitchFamily="34" charset="0"/>
                <a:ea typeface="Calibri" panose="020F0502020204030204" pitchFamily="34" charset="0"/>
                <a:cs typeface="Myriad Pro" panose="020B0503030403020204" charset="0"/>
              </a:rPr>
              <a:t>You check the validity of a Blue/Exemption Card of a new volunteer, and it returns the result ‘</a:t>
            </a:r>
            <a:r>
              <a:rPr lang="en-AU" b="1" i="1">
                <a:solidFill>
                  <a:srgbClr val="993525"/>
                </a:solidFill>
                <a:effectLst/>
                <a:latin typeface="Calibri" panose="020F0502020204030204" pitchFamily="34" charset="0"/>
                <a:ea typeface="Calibri" panose="020F0502020204030204" pitchFamily="34" charset="0"/>
                <a:cs typeface="Myriad Pro" panose="020B0503030403020204" charset="0"/>
              </a:rPr>
              <a:t>the card details cannot be validated</a:t>
            </a:r>
            <a:r>
              <a:rPr lang="en-AU" b="1">
                <a:solidFill>
                  <a:srgbClr val="000000"/>
                </a:solidFill>
                <a:effectLst/>
                <a:latin typeface="Calibri" panose="020F0502020204030204" pitchFamily="34" charset="0"/>
                <a:ea typeface="Calibri" panose="020F0502020204030204" pitchFamily="34" charset="0"/>
                <a:cs typeface="Myriad Pro" panose="020B0503030403020204" charset="0"/>
              </a:rPr>
              <a:t>’. Does this mean the applicant will </a:t>
            </a:r>
            <a:r>
              <a:rPr lang="en-AU" b="1" i="1" u="sng">
                <a:solidFill>
                  <a:srgbClr val="993525"/>
                </a:solidFill>
                <a:effectLst/>
                <a:latin typeface="Calibri" panose="020F0502020204030204" pitchFamily="34" charset="0"/>
                <a:ea typeface="Calibri" panose="020F0502020204030204" pitchFamily="34" charset="0"/>
                <a:cs typeface="Myriad Pro" panose="020B0503030403020204" charset="0"/>
              </a:rPr>
              <a:t>never</a:t>
            </a:r>
            <a:r>
              <a:rPr lang="en-AU" b="1">
                <a:solidFill>
                  <a:srgbClr val="000000"/>
                </a:solidFill>
                <a:effectLst/>
                <a:latin typeface="Calibri" panose="020F0502020204030204" pitchFamily="34" charset="0"/>
                <a:ea typeface="Calibri" panose="020F0502020204030204" pitchFamily="34" charset="0"/>
                <a:cs typeface="Myriad Pro" panose="020B0503030403020204" charset="0"/>
              </a:rPr>
              <a:t> be able to work with children?</a:t>
            </a:r>
          </a:p>
          <a:p>
            <a:pPr marL="0" indent="0">
              <a:lnSpc>
                <a:spcPct val="120000"/>
              </a:lnSpc>
              <a:spcAft>
                <a:spcPts val="565"/>
              </a:spcAft>
              <a:buNone/>
            </a:pPr>
            <a:endParaRPr lang="en-AU" sz="1600" b="1">
              <a:solidFill>
                <a:srgbClr val="000000"/>
              </a:solidFill>
              <a:effectLst/>
              <a:latin typeface="Myriad Pro" panose="020B0503030403020204" charset="0"/>
              <a:ea typeface="Calibri" panose="020F0502020204030204" pitchFamily="34" charset="0"/>
              <a:cs typeface="Myriad Pro" panose="020B0503030403020204" charset="0"/>
            </a:endParaRPr>
          </a:p>
          <a:p>
            <a:pPr marL="457200" indent="-457200">
              <a:lnSpc>
                <a:spcPct val="120000"/>
              </a:lnSpc>
              <a:spcBef>
                <a:spcPts val="0"/>
              </a:spcBef>
              <a:spcAft>
                <a:spcPts val="565"/>
              </a:spcAft>
              <a:buFont typeface="Wingdings,Sans-Serif" panose="020B0604020202020204" pitchFamily="34" charset="0"/>
              <a:buChar char="q"/>
            </a:pPr>
            <a:r>
              <a:rPr lang="en-US">
                <a:latin typeface="Calibri"/>
                <a:ea typeface="Calibri"/>
                <a:cs typeface="Calibri"/>
              </a:rPr>
              <a:t> Yes</a:t>
            </a:r>
            <a:endParaRPr lang="en-US"/>
          </a:p>
          <a:p>
            <a:pPr marL="457200" indent="-457200">
              <a:lnSpc>
                <a:spcPct val="120000"/>
              </a:lnSpc>
              <a:spcBef>
                <a:spcPts val="0"/>
              </a:spcBef>
              <a:spcAft>
                <a:spcPts val="565"/>
              </a:spcAft>
              <a:buFont typeface="Wingdings,Sans-Serif" panose="020B0604020202020204" pitchFamily="34" charset="0"/>
              <a:buChar char="q"/>
            </a:pPr>
            <a:r>
              <a:rPr lang="en-US">
                <a:latin typeface="Calibri"/>
                <a:ea typeface="Calibri"/>
                <a:cs typeface="Calibri"/>
              </a:rPr>
              <a:t> No</a:t>
            </a:r>
            <a:endParaRPr lang="en-US">
              <a:ea typeface="Calibri"/>
              <a:cs typeface="Calibri"/>
            </a:endParaRPr>
          </a:p>
        </p:txBody>
      </p:sp>
      <p:sp>
        <p:nvSpPr>
          <p:cNvPr id="4" name="Oval 3">
            <a:extLst>
              <a:ext uri="{FF2B5EF4-FFF2-40B4-BE49-F238E27FC236}">
                <a16:creationId xmlns:a16="http://schemas.microsoft.com/office/drawing/2014/main" id="{7EA6BC4B-7326-6E55-EF0D-0780DF0FA593}"/>
              </a:ext>
            </a:extLst>
          </p:cNvPr>
          <p:cNvSpPr/>
          <p:nvPr/>
        </p:nvSpPr>
        <p:spPr>
          <a:xfrm>
            <a:off x="338744" y="3616982"/>
            <a:ext cx="469415" cy="469415"/>
          </a:xfrm>
          <a:prstGeom prst="ellipse">
            <a:avLst/>
          </a:prstGeom>
          <a:solidFill>
            <a:srgbClr val="5998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bg1"/>
                </a:solidFill>
              </a:rPr>
              <a:t>A</a:t>
            </a:r>
            <a:endParaRPr lang="en-AU" sz="2400" b="1">
              <a:solidFill>
                <a:schemeClr val="bg1"/>
              </a:solidFill>
            </a:endParaRPr>
          </a:p>
        </p:txBody>
      </p:sp>
      <p:sp>
        <p:nvSpPr>
          <p:cNvPr id="5" name="Oval 4">
            <a:extLst>
              <a:ext uri="{FF2B5EF4-FFF2-40B4-BE49-F238E27FC236}">
                <a16:creationId xmlns:a16="http://schemas.microsoft.com/office/drawing/2014/main" id="{202B8C32-3CB2-6525-7407-A13B9F9C8DA4}"/>
              </a:ext>
            </a:extLst>
          </p:cNvPr>
          <p:cNvSpPr/>
          <p:nvPr/>
        </p:nvSpPr>
        <p:spPr>
          <a:xfrm>
            <a:off x="338744" y="4338469"/>
            <a:ext cx="469415" cy="469415"/>
          </a:xfrm>
          <a:prstGeom prst="ellipse">
            <a:avLst/>
          </a:prstGeom>
          <a:solidFill>
            <a:srgbClr val="2C5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dirty="0"/>
              <a:t>B</a:t>
            </a:r>
            <a:endParaRPr lang="en-AU" sz="2400" b="1" dirty="0"/>
          </a:p>
        </p:txBody>
      </p:sp>
    </p:spTree>
    <p:extLst>
      <p:ext uri="{BB962C8B-B14F-4D97-AF65-F5344CB8AC3E}">
        <p14:creationId xmlns:p14="http://schemas.microsoft.com/office/powerpoint/2010/main" val="1352372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500CC-1C45-8F43-DC2F-068DC6D492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629FBC-F323-8367-495A-27FCF6D89E18}"/>
              </a:ext>
            </a:extLst>
          </p:cNvPr>
          <p:cNvSpPr txBox="1"/>
          <p:nvPr/>
        </p:nvSpPr>
        <p:spPr>
          <a:xfrm>
            <a:off x="1386840" y="872543"/>
            <a:ext cx="9418320" cy="2154436"/>
          </a:xfrm>
          <a:prstGeom prst="rect">
            <a:avLst/>
          </a:prstGeom>
          <a:noFill/>
        </p:spPr>
        <p:txBody>
          <a:bodyPr wrap="square" rtlCol="0">
            <a:spAutoFit/>
          </a:bodyPr>
          <a:lstStyle/>
          <a:p>
            <a:pPr algn="ctr"/>
            <a:r>
              <a:rPr lang="en-AU" sz="5400" b="1" dirty="0">
                <a:solidFill>
                  <a:srgbClr val="2C5629"/>
                </a:solidFill>
                <a:effectLst/>
                <a:ea typeface="Calibri" panose="020F0502020204030204" pitchFamily="34" charset="0"/>
                <a:cs typeface="Times New Roman" panose="02020603050405020304" pitchFamily="18" charset="0"/>
              </a:rPr>
              <a:t>Ministry Agents</a:t>
            </a:r>
          </a:p>
          <a:p>
            <a:pPr algn="ctr"/>
            <a:r>
              <a:rPr lang="en-AU" sz="8000" b="1" dirty="0">
                <a:solidFill>
                  <a:srgbClr val="59984F"/>
                </a:solidFill>
                <a:latin typeface="Adventures Unlimited Script" panose="00000500000000000000" pitchFamily="50" charset="0"/>
                <a:ea typeface="Calibri" panose="020F0502020204030204" pitchFamily="34" charset="0"/>
                <a:cs typeface="Times New Roman" panose="02020603050405020304" pitchFamily="18" charset="0"/>
              </a:rPr>
              <a:t>Only</a:t>
            </a:r>
            <a:endParaRPr lang="en-AU" sz="13800" b="1" dirty="0">
              <a:solidFill>
                <a:srgbClr val="59984F"/>
              </a:solidFill>
              <a:latin typeface="Adventures Unlimited Script" panose="00000500000000000000" pitchFamily="50" charset="0"/>
            </a:endParaRPr>
          </a:p>
        </p:txBody>
      </p:sp>
      <p:sp>
        <p:nvSpPr>
          <p:cNvPr id="3" name="TextBox 2">
            <a:extLst>
              <a:ext uri="{FF2B5EF4-FFF2-40B4-BE49-F238E27FC236}">
                <a16:creationId xmlns:a16="http://schemas.microsoft.com/office/drawing/2014/main" id="{D3FA558B-66D2-0B3E-A72D-ECD3B8DDF958}"/>
              </a:ext>
            </a:extLst>
          </p:cNvPr>
          <p:cNvSpPr txBox="1"/>
          <p:nvPr/>
        </p:nvSpPr>
        <p:spPr>
          <a:xfrm>
            <a:off x="937589" y="3323137"/>
            <a:ext cx="8002106" cy="2308324"/>
          </a:xfrm>
          <a:prstGeom prst="rect">
            <a:avLst/>
          </a:prstGeom>
          <a:noFill/>
        </p:spPr>
        <p:txBody>
          <a:bodyPr wrap="square" rtlCol="0">
            <a:spAutoFit/>
          </a:bodyPr>
          <a:lstStyle/>
          <a:p>
            <a:r>
              <a:rPr lang="en-AU" sz="3600" dirty="0"/>
              <a:t>Confirm you completed the module:</a:t>
            </a:r>
          </a:p>
          <a:p>
            <a:pPr marL="571500" indent="-571500">
              <a:buFont typeface="Arial" panose="020B0604020202020204" pitchFamily="34" charset="0"/>
              <a:buChar char="•"/>
            </a:pPr>
            <a:r>
              <a:rPr lang="en-AU" sz="3600" dirty="0"/>
              <a:t>Scan the QR code.</a:t>
            </a:r>
          </a:p>
          <a:p>
            <a:pPr marL="571500" indent="-571500">
              <a:buFont typeface="Arial" panose="020B0604020202020204" pitchFamily="34" charset="0"/>
              <a:buChar char="•"/>
            </a:pPr>
            <a:r>
              <a:rPr lang="en-AU" sz="3600" dirty="0"/>
              <a:t>Complete the form.</a:t>
            </a:r>
          </a:p>
          <a:p>
            <a:endParaRPr lang="en-AU" sz="3600" dirty="0"/>
          </a:p>
        </p:txBody>
      </p:sp>
      <p:pic>
        <p:nvPicPr>
          <p:cNvPr id="6" name="Graphic 5" descr="Megaphone1 with solid fill">
            <a:extLst>
              <a:ext uri="{FF2B5EF4-FFF2-40B4-BE49-F238E27FC236}">
                <a16:creationId xmlns:a16="http://schemas.microsoft.com/office/drawing/2014/main" id="{79CB37AA-0803-4E4A-22A7-E98C7C4C1A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589" y="213868"/>
            <a:ext cx="2277745" cy="2277745"/>
          </a:xfrm>
          <a:prstGeom prst="rect">
            <a:avLst/>
          </a:prstGeom>
        </p:spPr>
      </p:pic>
      <p:pic>
        <p:nvPicPr>
          <p:cNvPr id="8" name="Graphic 7" descr="Arrow: Rotate right with solid fill">
            <a:extLst>
              <a:ext uri="{FF2B5EF4-FFF2-40B4-BE49-F238E27FC236}">
                <a16:creationId xmlns:a16="http://schemas.microsoft.com/office/drawing/2014/main" id="{EE88B012-D30B-BFBC-50A5-19D6EF6E55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3300" y="213868"/>
            <a:ext cx="2277745" cy="2277745"/>
          </a:xfrm>
          <a:prstGeom prst="rect">
            <a:avLst/>
          </a:prstGeom>
        </p:spPr>
      </p:pic>
      <p:pic>
        <p:nvPicPr>
          <p:cNvPr id="1026" name="Picture 2" descr="QR code">
            <a:extLst>
              <a:ext uri="{FF2B5EF4-FFF2-40B4-BE49-F238E27FC236}">
                <a16:creationId xmlns:a16="http://schemas.microsoft.com/office/drawing/2014/main" id="{2EBAE7E2-C664-A04F-0411-2DA004B328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8551" y="2686182"/>
            <a:ext cx="2750154" cy="275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73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3577F-1C94-EC74-C21E-D05B6F356FC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D47BA42-639A-BF10-16CC-411C9EA39189}"/>
              </a:ext>
            </a:extLst>
          </p:cNvPr>
          <p:cNvSpPr txBox="1"/>
          <p:nvPr/>
        </p:nvSpPr>
        <p:spPr>
          <a:xfrm>
            <a:off x="693420" y="1640258"/>
            <a:ext cx="10805160" cy="2154436"/>
          </a:xfrm>
          <a:prstGeom prst="rect">
            <a:avLst/>
          </a:prstGeom>
          <a:noFill/>
        </p:spPr>
        <p:txBody>
          <a:bodyPr wrap="square" rtlCol="0">
            <a:spAutoFit/>
          </a:bodyPr>
          <a:lstStyle/>
          <a:p>
            <a:pPr algn="ctr"/>
            <a:r>
              <a:rPr lang="en-AU" sz="8000" b="1">
                <a:solidFill>
                  <a:srgbClr val="699667"/>
                </a:solidFill>
                <a:latin typeface="Adventures Unlimited Script" panose="00000500000000000000" pitchFamily="50" charset="0"/>
                <a:ea typeface="Calibri" panose="020F0502020204030204" pitchFamily="34" charset="0"/>
                <a:cs typeface="Times New Roman" panose="02020603050405020304" pitchFamily="18" charset="0"/>
              </a:rPr>
              <a:t>Managing</a:t>
            </a:r>
            <a:endParaRPr lang="en-AU" sz="8000" b="1">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endParaRPr>
          </a:p>
          <a:p>
            <a:pPr algn="ctr"/>
            <a:r>
              <a:rPr lang="en-AU" sz="5400" b="1">
                <a:solidFill>
                  <a:srgbClr val="2C5629"/>
                </a:solidFill>
                <a:effectLst/>
                <a:ea typeface="Calibri" panose="020F0502020204030204" pitchFamily="34" charset="0"/>
                <a:cs typeface="Times New Roman" panose="02020603050405020304" pitchFamily="18" charset="0"/>
              </a:rPr>
              <a:t>Registers and Records</a:t>
            </a:r>
          </a:p>
        </p:txBody>
      </p:sp>
    </p:spTree>
    <p:extLst>
      <p:ext uri="{BB962C8B-B14F-4D97-AF65-F5344CB8AC3E}">
        <p14:creationId xmlns:p14="http://schemas.microsoft.com/office/powerpoint/2010/main" val="3790866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6C83D-948F-D831-C6CF-71EE27BB93B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6A04E85-E4DA-0279-303D-89F1FB322AEC}"/>
              </a:ext>
            </a:extLst>
          </p:cNvPr>
          <p:cNvSpPr txBox="1"/>
          <p:nvPr/>
        </p:nvSpPr>
        <p:spPr>
          <a:xfrm>
            <a:off x="2919548" y="101041"/>
            <a:ext cx="6352903" cy="1862048"/>
          </a:xfrm>
          <a:prstGeom prst="rect">
            <a:avLst/>
          </a:prstGeom>
          <a:noFill/>
        </p:spPr>
        <p:txBody>
          <a:bodyPr wrap="square" rtlCol="0">
            <a:spAutoFit/>
          </a:bodyPr>
          <a:lstStyle/>
          <a:p>
            <a:pPr algn="ctr"/>
            <a:r>
              <a:rPr lang="en-AU" sz="11500" b="1">
                <a:solidFill>
                  <a:srgbClr val="699667"/>
                </a:solidFill>
                <a:latin typeface="Adventures Unlimited Script" panose="00000500000000000000" pitchFamily="50" charset="0"/>
                <a:ea typeface="Calibri" panose="020F0502020204030204" pitchFamily="34" charset="0"/>
                <a:cs typeface="Times New Roman" panose="02020603050405020304" pitchFamily="18" charset="0"/>
              </a:rPr>
              <a:t>Thankyou</a:t>
            </a:r>
            <a:r>
              <a:rPr lang="en-AU" sz="8000" b="1">
                <a:solidFill>
                  <a:srgbClr val="699667"/>
                </a:solidFill>
                <a:latin typeface="Adventures Unlimited Script" panose="00000500000000000000" pitchFamily="50" charset="0"/>
                <a:ea typeface="Calibri" panose="020F0502020204030204" pitchFamily="34" charset="0"/>
                <a:cs typeface="Times New Roman" panose="02020603050405020304" pitchFamily="18" charset="0"/>
              </a:rPr>
              <a:t>!</a:t>
            </a:r>
            <a:endParaRPr lang="en-AU" sz="8000" b="1">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D4E8BA9D-5C08-FD99-BB65-01993B38751A}"/>
              </a:ext>
            </a:extLst>
          </p:cNvPr>
          <p:cNvSpPr txBox="1">
            <a:spLocks/>
          </p:cNvSpPr>
          <p:nvPr/>
        </p:nvSpPr>
        <p:spPr>
          <a:xfrm>
            <a:off x="6095998" y="1950896"/>
            <a:ext cx="5705853" cy="3937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Contact Safe Church Unit:</a:t>
            </a:r>
          </a:p>
          <a:p>
            <a:pPr marL="0" indent="0" algn="ctr">
              <a:buFont typeface="Arial" panose="020B0604020202020204" pitchFamily="34" charset="0"/>
              <a:buNone/>
            </a:pPr>
            <a:endParaRPr lang="en-US" sz="100" b="1"/>
          </a:p>
          <a:p>
            <a:pPr marL="0" indent="0" algn="ctr">
              <a:buFont typeface="Arial" panose="020B0604020202020204" pitchFamily="34" charset="0"/>
              <a:buNone/>
            </a:pPr>
            <a:r>
              <a:rPr lang="en-US" b="1"/>
              <a:t> </a:t>
            </a:r>
            <a:r>
              <a:rPr lang="en-US" b="1">
                <a:solidFill>
                  <a:srgbClr val="59984F"/>
                </a:solidFill>
              </a:rPr>
              <a:t>safechurch@ucaqld.com.au</a:t>
            </a:r>
          </a:p>
          <a:p>
            <a:pPr marL="0" indent="0" algn="ctr">
              <a:buFont typeface="Arial" panose="020B0604020202020204" pitchFamily="34" charset="0"/>
              <a:buNone/>
            </a:pPr>
            <a:endParaRPr lang="en-US" sz="100" b="1"/>
          </a:p>
          <a:p>
            <a:pPr marL="0" indent="0" algn="ctr">
              <a:buFont typeface="Arial" panose="020B0604020202020204" pitchFamily="34" charset="0"/>
              <a:buNone/>
            </a:pPr>
            <a:r>
              <a:rPr lang="en-US" b="1"/>
              <a:t>(07) 3377 9833</a:t>
            </a:r>
            <a:endParaRPr lang="en-US"/>
          </a:p>
        </p:txBody>
      </p:sp>
      <p:cxnSp>
        <p:nvCxnSpPr>
          <p:cNvPr id="9" name="Straight Connector 8">
            <a:extLst>
              <a:ext uri="{FF2B5EF4-FFF2-40B4-BE49-F238E27FC236}">
                <a16:creationId xmlns:a16="http://schemas.microsoft.com/office/drawing/2014/main" id="{57AD4E91-7303-178A-935B-3EC0A09BB51D}"/>
              </a:ext>
            </a:extLst>
          </p:cNvPr>
          <p:cNvCxnSpPr>
            <a:cxnSpLocks/>
          </p:cNvCxnSpPr>
          <p:nvPr/>
        </p:nvCxnSpPr>
        <p:spPr>
          <a:xfrm flipH="1">
            <a:off x="6095998" y="1926513"/>
            <a:ext cx="2" cy="3767151"/>
          </a:xfrm>
          <a:prstGeom prst="line">
            <a:avLst/>
          </a:prstGeom>
          <a:ln w="57150">
            <a:solidFill>
              <a:srgbClr val="2C562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C150982-CCD3-FCFB-09CA-FD360935B6ED}"/>
              </a:ext>
            </a:extLst>
          </p:cNvPr>
          <p:cNvPicPr>
            <a:picLocks noChangeAspect="1"/>
          </p:cNvPicPr>
          <p:nvPr/>
        </p:nvPicPr>
        <p:blipFill>
          <a:blip r:embed="rId3"/>
          <a:stretch>
            <a:fillRect/>
          </a:stretch>
        </p:blipFill>
        <p:spPr>
          <a:xfrm>
            <a:off x="2107829" y="3430754"/>
            <a:ext cx="2287294" cy="2287294"/>
          </a:xfrm>
          <a:prstGeom prst="rect">
            <a:avLst/>
          </a:prstGeom>
        </p:spPr>
      </p:pic>
      <p:sp>
        <p:nvSpPr>
          <p:cNvPr id="11" name="Content Placeholder 2">
            <a:extLst>
              <a:ext uri="{FF2B5EF4-FFF2-40B4-BE49-F238E27FC236}">
                <a16:creationId xmlns:a16="http://schemas.microsoft.com/office/drawing/2014/main" id="{CEFEA6DC-2A98-15F6-7A52-53CAF1479417}"/>
              </a:ext>
            </a:extLst>
          </p:cNvPr>
          <p:cNvSpPr txBox="1">
            <a:spLocks/>
          </p:cNvSpPr>
          <p:nvPr/>
        </p:nvSpPr>
        <p:spPr>
          <a:xfrm>
            <a:off x="398550" y="1950896"/>
            <a:ext cx="5705853" cy="3937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Resources on The Hub: </a:t>
            </a:r>
          </a:p>
          <a:p>
            <a:pPr marL="0" indent="0" algn="ctr">
              <a:buFont typeface="Arial" panose="020B0604020202020204" pitchFamily="34" charset="0"/>
              <a:buNone/>
            </a:pPr>
            <a:endParaRPr lang="en-US" sz="100" b="1"/>
          </a:p>
          <a:p>
            <a:pPr marL="0" indent="0" algn="ctr">
              <a:buFont typeface="Arial" panose="020B0604020202020204" pitchFamily="34" charset="0"/>
              <a:buNone/>
            </a:pPr>
            <a:r>
              <a:rPr lang="en-US" b="1">
                <a:solidFill>
                  <a:srgbClr val="59984F"/>
                </a:solidFill>
              </a:rPr>
              <a:t>hub.ucaqld.com.au</a:t>
            </a:r>
            <a:endParaRPr lang="en-US">
              <a:solidFill>
                <a:srgbClr val="59984F"/>
              </a:solidFill>
            </a:endParaRPr>
          </a:p>
        </p:txBody>
      </p:sp>
    </p:spTree>
    <p:extLst>
      <p:ext uri="{BB962C8B-B14F-4D97-AF65-F5344CB8AC3E}">
        <p14:creationId xmlns:p14="http://schemas.microsoft.com/office/powerpoint/2010/main" val="312463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96AB6-BB7C-B501-149C-CD1E46CF5A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033BB-EE2D-B949-79C7-4A31C234044C}"/>
              </a:ext>
            </a:extLst>
          </p:cNvPr>
          <p:cNvSpPr>
            <a:spLocks noGrp="1"/>
          </p:cNvSpPr>
          <p:nvPr>
            <p:ph type="title"/>
          </p:nvPr>
        </p:nvSpPr>
        <p:spPr>
          <a:xfrm>
            <a:off x="838200" y="76661"/>
            <a:ext cx="10515600" cy="1325563"/>
          </a:xfrm>
        </p:spPr>
        <p:txBody>
          <a:bodyPr>
            <a:normAutofit/>
          </a:bodyPr>
          <a:lstStyle/>
          <a:p>
            <a:r>
              <a:rPr lang="en-AU" b="1">
                <a:latin typeface="Calibri" panose="020F0502020204030204" pitchFamily="34" charset="0"/>
                <a:ea typeface="Calibri" panose="020F0502020204030204" pitchFamily="34" charset="0"/>
                <a:cs typeface="Arial" panose="020B0604020202020204" pitchFamily="34" charset="0"/>
              </a:rPr>
              <a:t>Event Records &amp; Forms</a:t>
            </a:r>
            <a:endParaRPr lang="en-AU"/>
          </a:p>
        </p:txBody>
      </p:sp>
      <p:sp>
        <p:nvSpPr>
          <p:cNvPr id="4" name="Content Placeholder 2">
            <a:extLst>
              <a:ext uri="{FF2B5EF4-FFF2-40B4-BE49-F238E27FC236}">
                <a16:creationId xmlns:a16="http://schemas.microsoft.com/office/drawing/2014/main" id="{7ACCB065-4A49-A3C6-94F7-C0ED0C54D878}"/>
              </a:ext>
            </a:extLst>
          </p:cNvPr>
          <p:cNvSpPr txBox="1">
            <a:spLocks/>
          </p:cNvSpPr>
          <p:nvPr/>
        </p:nvSpPr>
        <p:spPr>
          <a:xfrm>
            <a:off x="653564" y="3696525"/>
            <a:ext cx="3100754" cy="2125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a:t>Forms on the Hub or digital equivalent</a:t>
            </a:r>
          </a:p>
        </p:txBody>
      </p:sp>
      <p:pic>
        <p:nvPicPr>
          <p:cNvPr id="7" name="Graphic 6" descr="Stopwatch 33% with solid fill">
            <a:extLst>
              <a:ext uri="{FF2B5EF4-FFF2-40B4-BE49-F238E27FC236}">
                <a16:creationId xmlns:a16="http://schemas.microsoft.com/office/drawing/2014/main" id="{84DC90FC-7844-073E-2434-5B79D8B61F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3617" y="1444428"/>
            <a:ext cx="1788884" cy="1788884"/>
          </a:xfrm>
          <a:prstGeom prst="rect">
            <a:avLst/>
          </a:prstGeom>
        </p:spPr>
      </p:pic>
      <p:pic>
        <p:nvPicPr>
          <p:cNvPr id="9" name="Graphic 8" descr="Lock with solid fill">
            <a:extLst>
              <a:ext uri="{FF2B5EF4-FFF2-40B4-BE49-F238E27FC236}">
                <a16:creationId xmlns:a16="http://schemas.microsoft.com/office/drawing/2014/main" id="{F0F840DA-62C6-D422-80D9-85E0B45EE2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1558" y="3614163"/>
            <a:ext cx="1788884" cy="1788884"/>
          </a:xfrm>
          <a:prstGeom prst="rect">
            <a:avLst/>
          </a:prstGeom>
        </p:spPr>
      </p:pic>
      <p:pic>
        <p:nvPicPr>
          <p:cNvPr id="11" name="Graphic 10" descr="Computer with solid fill">
            <a:extLst>
              <a:ext uri="{FF2B5EF4-FFF2-40B4-BE49-F238E27FC236}">
                <a16:creationId xmlns:a16="http://schemas.microsoft.com/office/drawing/2014/main" id="{52AAEA89-47F7-28F1-E746-8F33F690B9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9499" y="1444428"/>
            <a:ext cx="1788884" cy="1788884"/>
          </a:xfrm>
          <a:prstGeom prst="rect">
            <a:avLst/>
          </a:prstGeom>
        </p:spPr>
      </p:pic>
      <p:sp>
        <p:nvSpPr>
          <p:cNvPr id="13" name="Content Placeholder 2">
            <a:extLst>
              <a:ext uri="{FF2B5EF4-FFF2-40B4-BE49-F238E27FC236}">
                <a16:creationId xmlns:a16="http://schemas.microsoft.com/office/drawing/2014/main" id="{039B3AEA-15F3-2D5F-3955-0544B7851A97}"/>
              </a:ext>
            </a:extLst>
          </p:cNvPr>
          <p:cNvSpPr txBox="1">
            <a:spLocks/>
          </p:cNvSpPr>
          <p:nvPr/>
        </p:nvSpPr>
        <p:spPr>
          <a:xfrm>
            <a:off x="4545623" y="1565262"/>
            <a:ext cx="3100754" cy="2125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a:t>Kept confidential and secure</a:t>
            </a:r>
          </a:p>
        </p:txBody>
      </p:sp>
      <p:sp>
        <p:nvSpPr>
          <p:cNvPr id="14" name="Content Placeholder 2">
            <a:extLst>
              <a:ext uri="{FF2B5EF4-FFF2-40B4-BE49-F238E27FC236}">
                <a16:creationId xmlns:a16="http://schemas.microsoft.com/office/drawing/2014/main" id="{F894751B-A874-445F-4CBD-7C56FEA3D1A9}"/>
              </a:ext>
            </a:extLst>
          </p:cNvPr>
          <p:cNvSpPr txBox="1">
            <a:spLocks/>
          </p:cNvSpPr>
          <p:nvPr/>
        </p:nvSpPr>
        <p:spPr>
          <a:xfrm>
            <a:off x="7646377" y="3690281"/>
            <a:ext cx="4268956" cy="2125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a:t>Keep for 70 years </a:t>
            </a:r>
            <a:br>
              <a:rPr lang="en-AU"/>
            </a:br>
            <a:r>
              <a:rPr lang="en-AU"/>
              <a:t>any records related to  young people</a:t>
            </a:r>
          </a:p>
        </p:txBody>
      </p:sp>
    </p:spTree>
    <p:extLst>
      <p:ext uri="{BB962C8B-B14F-4D97-AF65-F5344CB8AC3E}">
        <p14:creationId xmlns:p14="http://schemas.microsoft.com/office/powerpoint/2010/main" val="163158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41683-6824-1769-DCCE-3B9814FA3146}"/>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344B7566-AA5D-47DC-6A7B-9A154B0DDB49}"/>
              </a:ext>
            </a:extLst>
          </p:cNvPr>
          <p:cNvGrpSpPr/>
          <p:nvPr/>
        </p:nvGrpSpPr>
        <p:grpSpPr>
          <a:xfrm>
            <a:off x="163341" y="708463"/>
            <a:ext cx="7433421" cy="2736437"/>
            <a:chOff x="922421" y="151437"/>
            <a:chExt cx="8903369" cy="3277563"/>
          </a:xfrm>
        </p:grpSpPr>
        <p:pic>
          <p:nvPicPr>
            <p:cNvPr id="11" name="Picture 10">
              <a:extLst>
                <a:ext uri="{FF2B5EF4-FFF2-40B4-BE49-F238E27FC236}">
                  <a16:creationId xmlns:a16="http://schemas.microsoft.com/office/drawing/2014/main" id="{4DBF48CA-98BB-FCDE-E049-284B622AE84F}"/>
                </a:ext>
              </a:extLst>
            </p:cNvPr>
            <p:cNvPicPr>
              <a:picLocks noChangeAspect="1"/>
            </p:cNvPicPr>
            <p:nvPr/>
          </p:nvPicPr>
          <p:blipFill>
            <a:blip r:embed="rId3"/>
            <a:srcRect r="65426"/>
            <a:stretch/>
          </p:blipFill>
          <p:spPr>
            <a:xfrm>
              <a:off x="922421" y="151437"/>
              <a:ext cx="3577390" cy="3277563"/>
            </a:xfrm>
            <a:prstGeom prst="rect">
              <a:avLst/>
            </a:prstGeom>
          </p:spPr>
        </p:pic>
        <p:pic>
          <p:nvPicPr>
            <p:cNvPr id="12" name="Picture 11">
              <a:extLst>
                <a:ext uri="{FF2B5EF4-FFF2-40B4-BE49-F238E27FC236}">
                  <a16:creationId xmlns:a16="http://schemas.microsoft.com/office/drawing/2014/main" id="{99BE8567-ABC1-BB93-F43C-27A67B6AD630}"/>
                </a:ext>
              </a:extLst>
            </p:cNvPr>
            <p:cNvPicPr>
              <a:picLocks noChangeAspect="1"/>
            </p:cNvPicPr>
            <p:nvPr/>
          </p:nvPicPr>
          <p:blipFill>
            <a:blip r:embed="rId3"/>
            <a:srcRect l="48527"/>
            <a:stretch/>
          </p:blipFill>
          <p:spPr>
            <a:xfrm>
              <a:off x="4499811" y="151437"/>
              <a:ext cx="5325979" cy="3277563"/>
            </a:xfrm>
            <a:prstGeom prst="rect">
              <a:avLst/>
            </a:prstGeom>
          </p:spPr>
        </p:pic>
      </p:grpSp>
      <p:sp>
        <p:nvSpPr>
          <p:cNvPr id="15" name="Rectangle: Rounded Corners 14">
            <a:extLst>
              <a:ext uri="{FF2B5EF4-FFF2-40B4-BE49-F238E27FC236}">
                <a16:creationId xmlns:a16="http://schemas.microsoft.com/office/drawing/2014/main" id="{40EB0FB9-5081-488A-4DCB-2B0EBFCF0F80}"/>
              </a:ext>
            </a:extLst>
          </p:cNvPr>
          <p:cNvSpPr/>
          <p:nvPr/>
        </p:nvSpPr>
        <p:spPr>
          <a:xfrm>
            <a:off x="5514233" y="2803456"/>
            <a:ext cx="2004532" cy="547412"/>
          </a:xfrm>
          <a:prstGeom prst="roundRect">
            <a:avLst/>
          </a:prstGeom>
          <a:noFill/>
          <a:ln w="76200">
            <a:solidFill>
              <a:srgbClr val="9DD2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a:extLst>
              <a:ext uri="{FF2B5EF4-FFF2-40B4-BE49-F238E27FC236}">
                <a16:creationId xmlns:a16="http://schemas.microsoft.com/office/drawing/2014/main" id="{6435EF75-CA14-C71B-4849-B209EB3649A1}"/>
              </a:ext>
            </a:extLst>
          </p:cNvPr>
          <p:cNvPicPr>
            <a:picLocks noChangeAspect="1"/>
          </p:cNvPicPr>
          <p:nvPr/>
        </p:nvPicPr>
        <p:blipFill>
          <a:blip r:embed="rId4"/>
          <a:stretch>
            <a:fillRect/>
          </a:stretch>
        </p:blipFill>
        <p:spPr>
          <a:xfrm>
            <a:off x="8189117" y="844695"/>
            <a:ext cx="2766738" cy="5072353"/>
          </a:xfrm>
          <a:prstGeom prst="rect">
            <a:avLst/>
          </a:prstGeom>
        </p:spPr>
      </p:pic>
      <p:sp>
        <p:nvSpPr>
          <p:cNvPr id="18" name="Rectangle: Rounded Corners 17">
            <a:extLst>
              <a:ext uri="{FF2B5EF4-FFF2-40B4-BE49-F238E27FC236}">
                <a16:creationId xmlns:a16="http://schemas.microsoft.com/office/drawing/2014/main" id="{0A2E6668-69E5-2B57-2B4F-B3521D5C9530}"/>
              </a:ext>
            </a:extLst>
          </p:cNvPr>
          <p:cNvSpPr/>
          <p:nvPr/>
        </p:nvSpPr>
        <p:spPr>
          <a:xfrm>
            <a:off x="8116402" y="3429000"/>
            <a:ext cx="701316" cy="673768"/>
          </a:xfrm>
          <a:prstGeom prst="roundRect">
            <a:avLst/>
          </a:prstGeom>
          <a:noFill/>
          <a:ln w="76200">
            <a:solidFill>
              <a:srgbClr val="6FBB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6FBBE5"/>
              </a:solidFill>
            </a:endParaRPr>
          </a:p>
        </p:txBody>
      </p:sp>
      <p:sp>
        <p:nvSpPr>
          <p:cNvPr id="19" name="Rectangle: Rounded Corners 18">
            <a:extLst>
              <a:ext uri="{FF2B5EF4-FFF2-40B4-BE49-F238E27FC236}">
                <a16:creationId xmlns:a16="http://schemas.microsoft.com/office/drawing/2014/main" id="{9B99C2F4-B841-4F96-81B8-7A27FE958120}"/>
              </a:ext>
            </a:extLst>
          </p:cNvPr>
          <p:cNvSpPr/>
          <p:nvPr/>
        </p:nvSpPr>
        <p:spPr>
          <a:xfrm>
            <a:off x="8757558" y="4300044"/>
            <a:ext cx="2350694" cy="673768"/>
          </a:xfrm>
          <a:prstGeom prst="roundRect">
            <a:avLst/>
          </a:prstGeom>
          <a:noFill/>
          <a:ln w="76200">
            <a:solidFill>
              <a:srgbClr val="6FBB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6FBBE5"/>
              </a:solidFill>
            </a:endParaRPr>
          </a:p>
        </p:txBody>
      </p:sp>
      <p:pic>
        <p:nvPicPr>
          <p:cNvPr id="22" name="Graphic 21" descr="Badge with solid fill">
            <a:extLst>
              <a:ext uri="{FF2B5EF4-FFF2-40B4-BE49-F238E27FC236}">
                <a16:creationId xmlns:a16="http://schemas.microsoft.com/office/drawing/2014/main" id="{B75BF648-2ECF-AC5F-ED84-8AB10712E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6119" y="3765884"/>
            <a:ext cx="914400" cy="914400"/>
          </a:xfrm>
          <a:prstGeom prst="rect">
            <a:avLst/>
          </a:prstGeom>
        </p:spPr>
      </p:pic>
      <p:pic>
        <p:nvPicPr>
          <p:cNvPr id="24" name="Graphic 23" descr="Badge 3 with solid fill">
            <a:extLst>
              <a:ext uri="{FF2B5EF4-FFF2-40B4-BE49-F238E27FC236}">
                <a16:creationId xmlns:a16="http://schemas.microsoft.com/office/drawing/2014/main" id="{096E2F17-E56E-A000-2F1E-F805526FDB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66044" y="3373612"/>
            <a:ext cx="914400" cy="914400"/>
          </a:xfrm>
          <a:prstGeom prst="rect">
            <a:avLst/>
          </a:prstGeom>
        </p:spPr>
      </p:pic>
      <p:pic>
        <p:nvPicPr>
          <p:cNvPr id="26" name="Graphic 25" descr="Badge 1 with solid fill">
            <a:extLst>
              <a:ext uri="{FF2B5EF4-FFF2-40B4-BE49-F238E27FC236}">
                <a16:creationId xmlns:a16="http://schemas.microsoft.com/office/drawing/2014/main" id="{3675D9A2-3796-1996-AC17-34ABFC9B72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91907" y="2552676"/>
            <a:ext cx="914400" cy="914400"/>
          </a:xfrm>
          <a:prstGeom prst="rect">
            <a:avLst/>
          </a:prstGeom>
        </p:spPr>
      </p:pic>
      <p:sp>
        <p:nvSpPr>
          <p:cNvPr id="27" name="Rectangle: Rounded Corners 26">
            <a:extLst>
              <a:ext uri="{FF2B5EF4-FFF2-40B4-BE49-F238E27FC236}">
                <a16:creationId xmlns:a16="http://schemas.microsoft.com/office/drawing/2014/main" id="{C8727AE2-B60B-161F-B8C9-A9195F12D75E}"/>
              </a:ext>
            </a:extLst>
          </p:cNvPr>
          <p:cNvSpPr/>
          <p:nvPr/>
        </p:nvSpPr>
        <p:spPr>
          <a:xfrm>
            <a:off x="8120409" y="1340379"/>
            <a:ext cx="701316" cy="673768"/>
          </a:xfrm>
          <a:prstGeom prst="roundRect">
            <a:avLst/>
          </a:prstGeom>
          <a:noFill/>
          <a:ln w="76200">
            <a:solidFill>
              <a:srgbClr val="D574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6FBBE5"/>
              </a:solidFill>
            </a:endParaRPr>
          </a:p>
        </p:txBody>
      </p:sp>
      <p:pic>
        <p:nvPicPr>
          <p:cNvPr id="29" name="Graphic 28" descr="Magnifying glass with solid fill">
            <a:extLst>
              <a:ext uri="{FF2B5EF4-FFF2-40B4-BE49-F238E27FC236}">
                <a16:creationId xmlns:a16="http://schemas.microsoft.com/office/drawing/2014/main" id="{35CA590A-03F3-5D93-E534-7248EA2E9A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20986" y="1273776"/>
            <a:ext cx="718891" cy="718891"/>
          </a:xfrm>
          <a:prstGeom prst="rect">
            <a:avLst/>
          </a:prstGeom>
        </p:spPr>
      </p:pic>
      <p:sp>
        <p:nvSpPr>
          <p:cNvPr id="31" name="TextBox 30">
            <a:extLst>
              <a:ext uri="{FF2B5EF4-FFF2-40B4-BE49-F238E27FC236}">
                <a16:creationId xmlns:a16="http://schemas.microsoft.com/office/drawing/2014/main" id="{13377963-7AAB-BCC2-BD82-116AD5DBB06A}"/>
              </a:ext>
            </a:extLst>
          </p:cNvPr>
          <p:cNvSpPr txBox="1"/>
          <p:nvPr/>
        </p:nvSpPr>
        <p:spPr>
          <a:xfrm>
            <a:off x="406169" y="4465980"/>
            <a:ext cx="6731757" cy="1015663"/>
          </a:xfrm>
          <a:prstGeom prst="rect">
            <a:avLst/>
          </a:prstGeom>
          <a:noFill/>
        </p:spPr>
        <p:txBody>
          <a:bodyPr wrap="square">
            <a:spAutoFit/>
          </a:bodyPr>
          <a:lstStyle/>
          <a:p>
            <a:pPr marL="0" indent="0" algn="ctr">
              <a:buFont typeface="Arial" panose="020B0604020202020204" pitchFamily="34" charset="0"/>
              <a:buNone/>
            </a:pPr>
            <a:r>
              <a:rPr lang="en-US" sz="6000" b="1">
                <a:solidFill>
                  <a:srgbClr val="2C5629"/>
                </a:solidFill>
              </a:rPr>
              <a:t>hub.ucaqld.com.au</a:t>
            </a:r>
            <a:endParaRPr lang="en-US" sz="6000">
              <a:solidFill>
                <a:srgbClr val="2C5629"/>
              </a:solidFill>
            </a:endParaRPr>
          </a:p>
        </p:txBody>
      </p:sp>
      <p:sp>
        <p:nvSpPr>
          <p:cNvPr id="32" name="TextBox 31">
            <a:extLst>
              <a:ext uri="{FF2B5EF4-FFF2-40B4-BE49-F238E27FC236}">
                <a16:creationId xmlns:a16="http://schemas.microsoft.com/office/drawing/2014/main" id="{7470B08F-CF3A-D3EE-C6D8-9D00CF53699C}"/>
              </a:ext>
            </a:extLst>
          </p:cNvPr>
          <p:cNvSpPr txBox="1"/>
          <p:nvPr/>
        </p:nvSpPr>
        <p:spPr>
          <a:xfrm>
            <a:off x="9774118" y="1310057"/>
            <a:ext cx="2919136" cy="646331"/>
          </a:xfrm>
          <a:prstGeom prst="rect">
            <a:avLst/>
          </a:prstGeom>
          <a:noFill/>
        </p:spPr>
        <p:txBody>
          <a:bodyPr wrap="square">
            <a:spAutoFit/>
          </a:bodyPr>
          <a:lstStyle/>
          <a:p>
            <a:pPr marL="0" indent="0" algn="ctr">
              <a:buFont typeface="Arial" panose="020B0604020202020204" pitchFamily="34" charset="0"/>
              <a:buNone/>
            </a:pPr>
            <a:r>
              <a:rPr lang="en-US" sz="3600" b="1">
                <a:solidFill>
                  <a:srgbClr val="D57428"/>
                </a:solidFill>
              </a:rPr>
              <a:t>C2.1.11</a:t>
            </a:r>
            <a:endParaRPr lang="en-US" sz="3600">
              <a:solidFill>
                <a:srgbClr val="D57428"/>
              </a:solidFill>
            </a:endParaRPr>
          </a:p>
        </p:txBody>
      </p:sp>
      <p:sp>
        <p:nvSpPr>
          <p:cNvPr id="33" name="TextBox 32">
            <a:extLst>
              <a:ext uri="{FF2B5EF4-FFF2-40B4-BE49-F238E27FC236}">
                <a16:creationId xmlns:a16="http://schemas.microsoft.com/office/drawing/2014/main" id="{CEB35273-C617-F31D-DECB-731831E7D3F9}"/>
              </a:ext>
            </a:extLst>
          </p:cNvPr>
          <p:cNvSpPr txBox="1"/>
          <p:nvPr/>
        </p:nvSpPr>
        <p:spPr>
          <a:xfrm>
            <a:off x="6408239" y="37005"/>
            <a:ext cx="6731757" cy="784830"/>
          </a:xfrm>
          <a:prstGeom prst="rect">
            <a:avLst/>
          </a:prstGeom>
          <a:noFill/>
        </p:spPr>
        <p:txBody>
          <a:bodyPr wrap="square">
            <a:spAutoFit/>
          </a:bodyPr>
          <a:lstStyle/>
          <a:p>
            <a:pPr marL="0" indent="0" algn="ctr">
              <a:buFont typeface="Arial" panose="020B0604020202020204" pitchFamily="34" charset="0"/>
              <a:buNone/>
            </a:pPr>
            <a:r>
              <a:rPr lang="en-US" sz="4500" b="1">
                <a:solidFill>
                  <a:srgbClr val="2C5629"/>
                </a:solidFill>
              </a:rPr>
              <a:t>The Hub</a:t>
            </a:r>
            <a:endParaRPr lang="en-US" sz="4500">
              <a:solidFill>
                <a:srgbClr val="2C5629"/>
              </a:solidFill>
            </a:endParaRPr>
          </a:p>
        </p:txBody>
      </p:sp>
      <p:sp>
        <p:nvSpPr>
          <p:cNvPr id="2" name="Rectangle 1">
            <a:extLst>
              <a:ext uri="{FF2B5EF4-FFF2-40B4-BE49-F238E27FC236}">
                <a16:creationId xmlns:a16="http://schemas.microsoft.com/office/drawing/2014/main" id="{81B2810B-59B2-E78F-2106-0AEEA9A03482}"/>
              </a:ext>
            </a:extLst>
          </p:cNvPr>
          <p:cNvSpPr/>
          <p:nvPr/>
        </p:nvSpPr>
        <p:spPr>
          <a:xfrm>
            <a:off x="163340" y="101759"/>
            <a:ext cx="7433421" cy="3343141"/>
          </a:xfrm>
          <a:prstGeom prst="rect">
            <a:avLst/>
          </a:prstGeom>
          <a:noFill/>
          <a:ln>
            <a:solidFill>
              <a:srgbClr val="9DD2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9D3B6E64-0CE3-FCF6-3384-FF08F19D571D}"/>
              </a:ext>
            </a:extLst>
          </p:cNvPr>
          <p:cNvSpPr txBox="1"/>
          <p:nvPr/>
        </p:nvSpPr>
        <p:spPr>
          <a:xfrm>
            <a:off x="177656" y="15794"/>
            <a:ext cx="7419105" cy="784830"/>
          </a:xfrm>
          <a:prstGeom prst="rect">
            <a:avLst/>
          </a:prstGeom>
          <a:noFill/>
        </p:spPr>
        <p:txBody>
          <a:bodyPr wrap="square">
            <a:spAutoFit/>
          </a:bodyPr>
          <a:lstStyle/>
          <a:p>
            <a:pPr marL="0" indent="0" algn="ctr">
              <a:buFont typeface="Arial" panose="020B0604020202020204" pitchFamily="34" charset="0"/>
              <a:buNone/>
            </a:pPr>
            <a:r>
              <a:rPr lang="en-US" sz="4500" b="1">
                <a:solidFill>
                  <a:srgbClr val="59984F"/>
                </a:solidFill>
              </a:rPr>
              <a:t>Uniting Church in Queensland</a:t>
            </a:r>
            <a:endParaRPr lang="en-US" sz="4500">
              <a:solidFill>
                <a:srgbClr val="59984F"/>
              </a:solidFill>
            </a:endParaRPr>
          </a:p>
        </p:txBody>
      </p:sp>
    </p:spTree>
    <p:extLst>
      <p:ext uri="{BB962C8B-B14F-4D97-AF65-F5344CB8AC3E}">
        <p14:creationId xmlns:p14="http://schemas.microsoft.com/office/powerpoint/2010/main" val="309342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B37B0-ECDF-7576-AB72-CBDE59A15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3E82F-BC3C-75D3-C519-33AECEECC5FD}"/>
              </a:ext>
            </a:extLst>
          </p:cNvPr>
          <p:cNvSpPr>
            <a:spLocks noGrp="1"/>
          </p:cNvSpPr>
          <p:nvPr>
            <p:ph type="title"/>
          </p:nvPr>
        </p:nvSpPr>
        <p:spPr>
          <a:xfrm>
            <a:off x="838200" y="100649"/>
            <a:ext cx="10515600" cy="1325563"/>
          </a:xfrm>
        </p:spPr>
        <p:txBody>
          <a:bodyPr>
            <a:normAutofit/>
          </a:bodyPr>
          <a:lstStyle/>
          <a:p>
            <a:r>
              <a:rPr lang="en-AU" b="1" dirty="0">
                <a:latin typeface="Calibri" panose="020F0502020204030204" pitchFamily="34" charset="0"/>
                <a:ea typeface="Calibri" panose="020F0502020204030204" pitchFamily="34" charset="0"/>
                <a:cs typeface="Arial" panose="020B0604020202020204" pitchFamily="34" charset="0"/>
              </a:rPr>
              <a:t>Register of Workers &amp; Volunteers (ALL)</a:t>
            </a:r>
            <a:endParaRPr lang="en-AU" dirty="0"/>
          </a:p>
        </p:txBody>
      </p:sp>
      <p:pic>
        <p:nvPicPr>
          <p:cNvPr id="8" name="Graphic 7" descr="Exit with solid fill">
            <a:extLst>
              <a:ext uri="{FF2B5EF4-FFF2-40B4-BE49-F238E27FC236}">
                <a16:creationId xmlns:a16="http://schemas.microsoft.com/office/drawing/2014/main" id="{758F9D79-7616-D44B-0EA7-5DB8CE3E63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1139" y="4138359"/>
            <a:ext cx="1249957" cy="1249957"/>
          </a:xfrm>
          <a:prstGeom prst="rect">
            <a:avLst/>
          </a:prstGeom>
        </p:spPr>
      </p:pic>
      <p:pic>
        <p:nvPicPr>
          <p:cNvPr id="10" name="Graphic 9" descr="Signature with solid fill">
            <a:extLst>
              <a:ext uri="{FF2B5EF4-FFF2-40B4-BE49-F238E27FC236}">
                <a16:creationId xmlns:a16="http://schemas.microsoft.com/office/drawing/2014/main" id="{812D0FDE-E825-DF31-F779-FDE6C6C096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39983" y="4109141"/>
            <a:ext cx="1249957" cy="1249957"/>
          </a:xfrm>
          <a:prstGeom prst="rect">
            <a:avLst/>
          </a:prstGeom>
        </p:spPr>
      </p:pic>
      <p:pic>
        <p:nvPicPr>
          <p:cNvPr id="12" name="Graphic 11" descr="Inbox with solid fill">
            <a:extLst>
              <a:ext uri="{FF2B5EF4-FFF2-40B4-BE49-F238E27FC236}">
                <a16:creationId xmlns:a16="http://schemas.microsoft.com/office/drawing/2014/main" id="{AFB27E29-D46C-DF48-4E78-BEB8766DB3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7768" y="1761759"/>
            <a:ext cx="1249957" cy="1249957"/>
          </a:xfrm>
          <a:prstGeom prst="rect">
            <a:avLst/>
          </a:prstGeom>
        </p:spPr>
      </p:pic>
      <p:pic>
        <p:nvPicPr>
          <p:cNvPr id="14" name="Graphic 13" descr="Checklist with solid fill">
            <a:extLst>
              <a:ext uri="{FF2B5EF4-FFF2-40B4-BE49-F238E27FC236}">
                <a16:creationId xmlns:a16="http://schemas.microsoft.com/office/drawing/2014/main" id="{2680E56E-4F08-030A-8C3F-B31E2DCD31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47236" y="1738889"/>
            <a:ext cx="1249957" cy="1249957"/>
          </a:xfrm>
          <a:prstGeom prst="rect">
            <a:avLst/>
          </a:prstGeom>
        </p:spPr>
      </p:pic>
      <p:pic>
        <p:nvPicPr>
          <p:cNvPr id="16" name="Graphic 15" descr="Employee badge with solid fill">
            <a:extLst>
              <a:ext uri="{FF2B5EF4-FFF2-40B4-BE49-F238E27FC236}">
                <a16:creationId xmlns:a16="http://schemas.microsoft.com/office/drawing/2014/main" id="{D482902E-4575-C3B3-F0DF-C3D604F0DB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5173" y="1601376"/>
            <a:ext cx="1249957" cy="1249957"/>
          </a:xfrm>
          <a:prstGeom prst="rect">
            <a:avLst/>
          </a:prstGeom>
        </p:spPr>
      </p:pic>
      <p:sp>
        <p:nvSpPr>
          <p:cNvPr id="20" name="Content Placeholder 2">
            <a:extLst>
              <a:ext uri="{FF2B5EF4-FFF2-40B4-BE49-F238E27FC236}">
                <a16:creationId xmlns:a16="http://schemas.microsoft.com/office/drawing/2014/main" id="{833B1C5A-58ED-52FC-512F-D8569AA9697F}"/>
              </a:ext>
            </a:extLst>
          </p:cNvPr>
          <p:cNvSpPr txBox="1">
            <a:spLocks/>
          </p:cNvSpPr>
          <p:nvPr/>
        </p:nvSpPr>
        <p:spPr>
          <a:xfrm>
            <a:off x="1766969" y="1736197"/>
            <a:ext cx="2224528" cy="2125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t>Name</a:t>
            </a:r>
          </a:p>
          <a:p>
            <a:pPr marL="0" indent="0">
              <a:buNone/>
            </a:pPr>
            <a:r>
              <a:rPr lang="en-AU"/>
              <a:t>Role</a:t>
            </a:r>
          </a:p>
          <a:p>
            <a:pPr marL="0" indent="0">
              <a:buNone/>
            </a:pPr>
            <a:r>
              <a:rPr lang="en-AU"/>
              <a:t>DOB</a:t>
            </a:r>
          </a:p>
        </p:txBody>
      </p:sp>
      <p:sp>
        <p:nvSpPr>
          <p:cNvPr id="22" name="Content Placeholder 2">
            <a:extLst>
              <a:ext uri="{FF2B5EF4-FFF2-40B4-BE49-F238E27FC236}">
                <a16:creationId xmlns:a16="http://schemas.microsoft.com/office/drawing/2014/main" id="{542C1E1A-E629-0CF1-D76E-4FF47CEF2F03}"/>
              </a:ext>
            </a:extLst>
          </p:cNvPr>
          <p:cNvSpPr txBox="1">
            <a:spLocks/>
          </p:cNvSpPr>
          <p:nvPr/>
        </p:nvSpPr>
        <p:spPr>
          <a:xfrm>
            <a:off x="4798717" y="1776371"/>
            <a:ext cx="3316268" cy="2125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t>Blue Card type, expiry, number</a:t>
            </a:r>
            <a:br>
              <a:rPr lang="en-AU"/>
            </a:br>
            <a:r>
              <a:rPr lang="en-AU"/>
              <a:t>[if role requires]</a:t>
            </a:r>
          </a:p>
        </p:txBody>
      </p:sp>
      <p:sp>
        <p:nvSpPr>
          <p:cNvPr id="23" name="Content Placeholder 2">
            <a:extLst>
              <a:ext uri="{FF2B5EF4-FFF2-40B4-BE49-F238E27FC236}">
                <a16:creationId xmlns:a16="http://schemas.microsoft.com/office/drawing/2014/main" id="{999C2E8F-A9BE-CCC0-A3E7-6856C2BCB56B}"/>
              </a:ext>
            </a:extLst>
          </p:cNvPr>
          <p:cNvSpPr txBox="1">
            <a:spLocks/>
          </p:cNvSpPr>
          <p:nvPr/>
        </p:nvSpPr>
        <p:spPr>
          <a:xfrm>
            <a:off x="9517829" y="1776371"/>
            <a:ext cx="2476972" cy="2125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t>Application process dates</a:t>
            </a:r>
          </a:p>
        </p:txBody>
      </p:sp>
      <p:sp>
        <p:nvSpPr>
          <p:cNvPr id="24" name="Content Placeholder 2">
            <a:extLst>
              <a:ext uri="{FF2B5EF4-FFF2-40B4-BE49-F238E27FC236}">
                <a16:creationId xmlns:a16="http://schemas.microsoft.com/office/drawing/2014/main" id="{825BB147-2CC6-F562-5318-967C1051F53D}"/>
              </a:ext>
            </a:extLst>
          </p:cNvPr>
          <p:cNvSpPr txBox="1">
            <a:spLocks/>
          </p:cNvSpPr>
          <p:nvPr/>
        </p:nvSpPr>
        <p:spPr>
          <a:xfrm>
            <a:off x="2788547" y="4100760"/>
            <a:ext cx="2838533" cy="2125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t>Training dates</a:t>
            </a:r>
          </a:p>
          <a:p>
            <a:pPr marL="0" indent="0">
              <a:buNone/>
            </a:pPr>
            <a:r>
              <a:rPr lang="en-AU"/>
              <a:t>SOPC dates</a:t>
            </a:r>
          </a:p>
        </p:txBody>
      </p:sp>
      <p:sp>
        <p:nvSpPr>
          <p:cNvPr id="25" name="Content Placeholder 2">
            <a:extLst>
              <a:ext uri="{FF2B5EF4-FFF2-40B4-BE49-F238E27FC236}">
                <a16:creationId xmlns:a16="http://schemas.microsoft.com/office/drawing/2014/main" id="{E45219DA-FB57-DAA8-F20A-A5D0223F1FFD}"/>
              </a:ext>
            </a:extLst>
          </p:cNvPr>
          <p:cNvSpPr txBox="1">
            <a:spLocks/>
          </p:cNvSpPr>
          <p:nvPr/>
        </p:nvSpPr>
        <p:spPr>
          <a:xfrm>
            <a:off x="8036372" y="4138359"/>
            <a:ext cx="3316267" cy="2125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t>Exit Date</a:t>
            </a:r>
          </a:p>
          <a:p>
            <a:pPr marL="0" indent="0">
              <a:buNone/>
            </a:pPr>
            <a:r>
              <a:rPr lang="en-AU"/>
              <a:t>Unlink Blue Card</a:t>
            </a:r>
          </a:p>
        </p:txBody>
      </p:sp>
    </p:spTree>
    <p:extLst>
      <p:ext uri="{BB962C8B-B14F-4D97-AF65-F5344CB8AC3E}">
        <p14:creationId xmlns:p14="http://schemas.microsoft.com/office/powerpoint/2010/main" val="3911408703"/>
      </p:ext>
    </p:extLst>
  </p:cSld>
  <p:clrMapOvr>
    <a:masterClrMapping/>
  </p:clrMapOvr>
</p:sld>
</file>

<file path=ppt/theme/theme1.xml><?xml version="1.0" encoding="utf-8"?>
<a:theme xmlns:a="http://schemas.openxmlformats.org/drawingml/2006/main" name="Office Theme">
  <a:themeElements>
    <a:clrScheme name="Renewal">
      <a:dk1>
        <a:sysClr val="windowText" lastClr="000000"/>
      </a:dk1>
      <a:lt1>
        <a:sysClr val="window" lastClr="FFFFFF"/>
      </a:lt1>
      <a:dk2>
        <a:srgbClr val="003A5D"/>
      </a:dk2>
      <a:lt2>
        <a:srgbClr val="CAD5C4"/>
      </a:lt2>
      <a:accent1>
        <a:srgbClr val="2C5629"/>
      </a:accent1>
      <a:accent2>
        <a:srgbClr val="D57428"/>
      </a:accent2>
      <a:accent3>
        <a:srgbClr val="E1A49E"/>
      </a:accent3>
      <a:accent4>
        <a:srgbClr val="E3B697"/>
      </a:accent4>
      <a:accent5>
        <a:srgbClr val="6FBBE5"/>
      </a:accent5>
      <a:accent6>
        <a:srgbClr val="59984F"/>
      </a:accent6>
      <a:hlink>
        <a:srgbClr val="0563C1"/>
      </a:hlink>
      <a:folHlink>
        <a:srgbClr val="503329"/>
      </a:folHlink>
    </a:clrScheme>
    <a:fontScheme name="Renewal">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owth Renewal Synod Office Strategy" id="{9CD78EAD-9AD2-4292-AA3B-A7D781962889}" vid="{BE4F3C61-D18F-456F-B0DF-B3555D9D40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F22AAD13F9241942717C28803A3B7" ma:contentTypeVersion="12" ma:contentTypeDescription="Create a new document." ma:contentTypeScope="" ma:versionID="aea2414647377a30915f05a2f9a2a6b6">
  <xsd:schema xmlns:xsd="http://www.w3.org/2001/XMLSchema" xmlns:xs="http://www.w3.org/2001/XMLSchema" xmlns:p="http://schemas.microsoft.com/office/2006/metadata/properties" xmlns:ns2="c0e7ab58-17c9-4e89-bafa-89648b546eb5" targetNamespace="http://schemas.microsoft.com/office/2006/metadata/properties" ma:root="true" ma:fieldsID="b5939cc4fe7400f321acabefa1bc1840" ns2:_="">
    <xsd:import namespace="c0e7ab58-17c9-4e89-bafa-89648b546eb5"/>
    <xsd:element name="properties">
      <xsd:complexType>
        <xsd:sequence>
          <xsd:element name="documentManagement">
            <xsd:complexType>
              <xsd:all>
                <xsd:element ref="ns2:Hub_x0020_Link" minOccurs="0"/>
                <xsd:element ref="ns2:Category" minOccurs="0"/>
                <xsd:element ref="ns2:Group" minOccurs="0"/>
                <xsd:element ref="ns2:MediaServiceMetadata" minOccurs="0"/>
                <xsd:element ref="ns2:MediaServiceFastMetadata" minOccurs="0"/>
                <xsd:element ref="ns2:MediaServiceSearchProperties" minOccurs="0"/>
                <xsd:element ref="ns2:MediaServiceObjectDetectorVersions" minOccurs="0"/>
                <xsd:element ref="ns2:Sub_x002d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e7ab58-17c9-4e89-bafa-89648b546eb5" elementFormDefault="qualified">
    <xsd:import namespace="http://schemas.microsoft.com/office/2006/documentManagement/types"/>
    <xsd:import namespace="http://schemas.microsoft.com/office/infopath/2007/PartnerControls"/>
    <xsd:element name="Hub_x0020_Link" ma:index="2" nillable="true" ma:displayName="Hub Link" ma:default="1" ma:internalName="Hub_x0020_Link">
      <xsd:simpleType>
        <xsd:restriction base="dms:Boolean"/>
      </xsd:simpleType>
    </xsd:element>
    <xsd:element name="Category" ma:index="3" nillable="true" ma:displayName="Category" ma:default="Resources" ma:internalName="Category">
      <xsd:simpleType>
        <xsd:restriction base="dms:Text">
          <xsd:maxLength value="255"/>
        </xsd:restriction>
      </xsd:simpleType>
    </xsd:element>
    <xsd:element name="Group" ma:index="4" nillable="true" ma:displayName="Group" ma:default="Ministries" ma:format="Dropdown" ma:internalName="Group">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SearchProperties" ma:index="9" nillable="true" ma:displayName="MediaServiceSearchProperties" ma:hidden="true" ma:internalName="MediaServiceSearchProperties"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Sub_x002d_Group" ma:index="15" nillable="true" ma:displayName="Sub-Group" ma:default="About" ma:format="Dropdown" ma:internalName="Sub_x002d_Group">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roup xmlns="c0e7ab58-17c9-4e89-bafa-89648b546eb5">Safe Church</Group>
    <Category xmlns="c0e7ab58-17c9-4e89-bafa-89648b546eb5">Resources</Category>
    <Sub_x002d_Group xmlns="c0e7ab58-17c9-4e89-bafa-89648b546eb5">Training Facilitators</Sub_x002d_Group>
    <Hub_x0020_Link xmlns="c0e7ab58-17c9-4e89-bafa-89648b546eb5">true</Hub_x0020_Link>
  </documentManagement>
</p:properties>
</file>

<file path=customXml/itemProps1.xml><?xml version="1.0" encoding="utf-8"?>
<ds:datastoreItem xmlns:ds="http://schemas.openxmlformats.org/officeDocument/2006/customXml" ds:itemID="{A8BC932E-2D1C-45F5-A8EC-5F5572505223}"/>
</file>

<file path=customXml/itemProps2.xml><?xml version="1.0" encoding="utf-8"?>
<ds:datastoreItem xmlns:ds="http://schemas.openxmlformats.org/officeDocument/2006/customXml" ds:itemID="{10C62A94-D762-40FE-9BE0-E71030B5E2CE}">
  <ds:schemaRefs>
    <ds:schemaRef ds:uri="http://schemas.microsoft.com/sharepoint/v3/contenttype/forms"/>
  </ds:schemaRefs>
</ds:datastoreItem>
</file>

<file path=customXml/itemProps3.xml><?xml version="1.0" encoding="utf-8"?>
<ds:datastoreItem xmlns:ds="http://schemas.openxmlformats.org/officeDocument/2006/customXml" ds:itemID="{C41CF49C-3772-4001-8EAE-84C7F47CA103}">
  <ds:schemaRefs>
    <ds:schemaRef ds:uri="3a2f3b2b-9a34-497b-a24d-e74ef0cf0271"/>
    <ds:schemaRef ds:uri="74ad7a60-a188-4cb7-bafc-bd4d3bf4e5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Growth Renewal Synod Office Strategy (003)</Template>
  <TotalTime>525</TotalTime>
  <Words>6618</Words>
  <Application>Microsoft Office PowerPoint</Application>
  <PresentationFormat>Widescreen</PresentationFormat>
  <Paragraphs>869</Paragraphs>
  <Slides>60</Slides>
  <Notes>60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Aptos</vt:lpstr>
      <vt:lpstr>Myriad Pro</vt:lpstr>
      <vt:lpstr>Wingdings,Sans-Serif</vt:lpstr>
      <vt:lpstr>Wingdings</vt:lpstr>
      <vt:lpstr>Symbol</vt:lpstr>
      <vt:lpstr>Calibri Light</vt:lpstr>
      <vt:lpstr>Arial</vt:lpstr>
      <vt:lpstr>Adventures Unlimited Script</vt:lpstr>
      <vt:lpstr>Calibri</vt:lpstr>
      <vt:lpstr>Office Theme</vt:lpstr>
      <vt:lpstr>PowerPoint Presentation</vt:lpstr>
      <vt:lpstr>Purpose</vt:lpstr>
      <vt:lpstr>PowerPoint Presentation</vt:lpstr>
      <vt:lpstr>WARNING</vt:lpstr>
      <vt:lpstr>QLD Legislation – 8 Minimum Requirements</vt:lpstr>
      <vt:lpstr>PowerPoint Presentation</vt:lpstr>
      <vt:lpstr>Event Records &amp; Forms</vt:lpstr>
      <vt:lpstr>PowerPoint Presentation</vt:lpstr>
      <vt:lpstr>Register of Workers &amp; Volunteers (ALL)</vt:lpstr>
      <vt:lpstr>Managing Safe Church Training Compliance</vt:lpstr>
      <vt:lpstr>Recognition of Prior Learning (C2.1.6)</vt:lpstr>
      <vt:lpstr>External Training (C2.1.11.13.1)</vt:lpstr>
      <vt:lpstr>Safe Church Audit Documents</vt:lpstr>
      <vt:lpstr>Hazard/Incident Register</vt:lpstr>
      <vt:lpstr>PowerPoint Presentation</vt:lpstr>
      <vt:lpstr>Pause and Reflect</vt:lpstr>
      <vt:lpstr>PowerPoint Presentation</vt:lpstr>
      <vt:lpstr>Process for New Volunteers</vt:lpstr>
      <vt:lpstr># Step</vt:lpstr>
      <vt:lpstr>1. Application Submitted</vt:lpstr>
      <vt:lpstr>1. Application Submitted</vt:lpstr>
      <vt:lpstr>2. Interview &amp; Referee Check</vt:lpstr>
      <vt:lpstr>2. Interview &amp; Referee Check</vt:lpstr>
      <vt:lpstr>RED FLAGS</vt:lpstr>
      <vt:lpstr>3. Blue Card / Exemption Card Check</vt:lpstr>
      <vt:lpstr>4. Church Council Approval &amp; Appointment</vt:lpstr>
      <vt:lpstr>5. Applicant Acceptance &amp; SOPC Signed</vt:lpstr>
      <vt:lpstr>Behaviours</vt:lpstr>
      <vt:lpstr>6. Blue Card / Exemption Card Linked </vt:lpstr>
      <vt:lpstr>7. Safe Church Training</vt:lpstr>
      <vt:lpstr>8. Document Retention</vt:lpstr>
      <vt:lpstr>9. Applicant Commences Role</vt:lpstr>
      <vt:lpstr>Pause &amp; Reflect</vt:lpstr>
      <vt:lpstr>PowerPoint Presentation</vt:lpstr>
      <vt:lpstr>Process for All Volunteers</vt:lpstr>
      <vt:lpstr>PowerPoint Presentation</vt:lpstr>
      <vt:lpstr>New Starter Check-In</vt:lpstr>
      <vt:lpstr>Annual Wellbeing Check-in</vt:lpstr>
      <vt:lpstr>Annual Wellbeing Check-in</vt:lpstr>
      <vt:lpstr>Regular Recognition</vt:lpstr>
      <vt:lpstr>PowerPoint Presentation</vt:lpstr>
      <vt:lpstr>Performance Improvement Process</vt:lpstr>
      <vt:lpstr>Performance Improvement Process</vt:lpstr>
      <vt:lpstr>Reporting Obligations</vt:lpstr>
      <vt:lpstr>Scan to report a concern or incident of:</vt:lpstr>
      <vt:lpstr>Pause &amp; Reflect</vt:lpstr>
      <vt:lpstr>Corrective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UCAQLD PowerPoint Template</dc:title>
  <dc:creator>Rebecca Riggs</dc:creator>
  <cp:lastModifiedBy>Natalie Lund</cp:lastModifiedBy>
  <cp:revision>1</cp:revision>
  <dcterms:created xsi:type="dcterms:W3CDTF">2024-02-20T07:31:31Z</dcterms:created>
  <dcterms:modified xsi:type="dcterms:W3CDTF">2025-03-27T04:15:49Z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0x010100023F22AAD13F9241942717C28803A3B7</vt:lpwstr>
  </property>
  <property fmtid="{D5CDD505-2E9C-101B-9397-08002B2CF9AE}" pid="3" name="Order">
    <vt:r8>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y fmtid="{D5CDD505-2E9C-101B-9397-08002B2CF9AE}" pid="11" name="Document_x0020_Type">
    <vt:lpwstr>40;#Tool|acbe875f-f95e-40ee-8fb5-b25e3ee78613</vt:lpwstr>
  </property>
  <property fmtid="{D5CDD505-2E9C-101B-9397-08002B2CF9AE}" pid="12" name="Document Type">
    <vt:lpwstr>40;#Tool|acbe875f-f95e-40ee-8fb5-b25e3ee78613</vt:lpwstr>
  </property>
  <property fmtid="{D5CDD505-2E9C-101B-9397-08002B2CF9AE}" pid="13" name="PolicyArea">
    <vt:lpwstr>C. Risk and Compliance</vt:lpwstr>
  </property>
  <property fmtid="{D5CDD505-2E9C-101B-9397-08002B2CF9AE}" pid="14" name="PolicySub-Area">
    <vt:lpwstr>C2 Safe Ministry</vt:lpwstr>
  </property>
  <property fmtid="{D5CDD505-2E9C-101B-9397-08002B2CF9AE}" pid="15" name="SharedWithUsers">
    <vt:lpwstr>16;#Rebecca Riggs</vt:lpwstr>
  </property>
  <property fmtid="{D5CDD505-2E9C-101B-9397-08002B2CF9AE}" pid="16" name="PolicyContact">
    <vt:lpwstr>28;#Lynde Davy</vt:lpwstr>
  </property>
  <property fmtid="{D5CDD505-2E9C-101B-9397-08002B2CF9AE}" pid="17" name="PolicySub-Area2">
    <vt:lpwstr>C2.1 Safe ministry with children policy</vt:lpwstr>
  </property>
  <property fmtid="{D5CDD505-2E9C-101B-9397-08002B2CF9AE}" pid="18" name="_SourceUrl">
    <vt:lpwstr/>
  </property>
  <property fmtid="{D5CDD505-2E9C-101B-9397-08002B2CF9AE}" pid="19" name="_SharedFileIndex">
    <vt:lpwstr/>
  </property>
  <property fmtid="{D5CDD505-2E9C-101B-9397-08002B2CF9AE}" pid="20" name="e62c86934be8429c8e3ab509573e99de">
    <vt:lpwstr>Tool|acbe875f-f95e-40ee-8fb5-b25e3ee78613</vt:lpwstr>
  </property>
  <property fmtid="{D5CDD505-2E9C-101B-9397-08002B2CF9AE}" pid="21" name="PolicySub-Area3">
    <vt:lpwstr>C2.1.1 Overseeing safe ministry with children</vt:lpwstr>
  </property>
  <property fmtid="{D5CDD505-2E9C-101B-9397-08002B2CF9AE}" pid="22" name="Website?">
    <vt:bool>true</vt:bool>
  </property>
</Properties>
</file>